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Bebas Neue"/>
      <p:regular r:id="rId6"/>
    </p:embeddedFont>
    <p:embeddedFont>
      <p:font typeface="Roboto Condensed"/>
      <p:regular r:id="rId7"/>
      <p:bold r:id="rId8"/>
      <p:italic r:id="rId9"/>
      <p:boldItalic r:id="rId10"/>
    </p:embeddedFont>
    <p:embeddedFont>
      <p:font typeface="Roboto Condensed Ligh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CondensedLight-regular.fntdata"/><Relationship Id="rId10" Type="http://schemas.openxmlformats.org/officeDocument/2006/relationships/font" Target="fonts/RobotoCondensed-boldItalic.fntdata"/><Relationship Id="rId13" Type="http://schemas.openxmlformats.org/officeDocument/2006/relationships/font" Target="fonts/RobotoCondensedLight-italic.fntdata"/><Relationship Id="rId12" Type="http://schemas.openxmlformats.org/officeDocument/2006/relationships/font" Target="fonts/RobotoCondensed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Condensed-italic.fntdata"/><Relationship Id="rId14" Type="http://schemas.openxmlformats.org/officeDocument/2006/relationships/font" Target="fonts/RobotoCondensedLight-boldItalic.fntdata"/><Relationship Id="rId5" Type="http://schemas.openxmlformats.org/officeDocument/2006/relationships/slide" Target="slides/slide1.xml"/><Relationship Id="rId6" Type="http://schemas.openxmlformats.org/officeDocument/2006/relationships/font" Target="fonts/BebasNeue-regular.fntdata"/><Relationship Id="rId7" Type="http://schemas.openxmlformats.org/officeDocument/2006/relationships/font" Target="fonts/RobotoCondensed-regular.fntdata"/><Relationship Id="rId8" Type="http://schemas.openxmlformats.org/officeDocument/2006/relationships/font" Target="fonts/RobotoCondense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ec23949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ec23949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 / Závěr 1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5850" y="-177650"/>
            <a:ext cx="9459850" cy="532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630000" y="1223400"/>
            <a:ext cx="4076400" cy="1904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30000" y="3127500"/>
            <a:ext cx="4076400" cy="792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50" y="208150"/>
            <a:ext cx="202200" cy="2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2900" y="208150"/>
            <a:ext cx="878212" cy="2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2" type="body"/>
          </p:nvPr>
        </p:nvSpPr>
        <p:spPr>
          <a:xfrm>
            <a:off x="630000" y="133475"/>
            <a:ext cx="6801000" cy="393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97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630000" y="133475"/>
            <a:ext cx="6801000" cy="393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hasCustomPrompt="1" type="title"/>
          </p:nvPr>
        </p:nvSpPr>
        <p:spPr>
          <a:xfrm>
            <a:off x="3046350" y="972550"/>
            <a:ext cx="3051300" cy="12888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1"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11"/>
          <p:cNvSpPr txBox="1"/>
          <p:nvPr>
            <p:ph idx="2" type="body"/>
          </p:nvPr>
        </p:nvSpPr>
        <p:spPr>
          <a:xfrm>
            <a:off x="3046350" y="2885275"/>
            <a:ext cx="3051300" cy="1535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1"/>
          <p:cNvSpPr txBox="1"/>
          <p:nvPr>
            <p:ph idx="3" type="title"/>
          </p:nvPr>
        </p:nvSpPr>
        <p:spPr>
          <a:xfrm>
            <a:off x="3046350" y="2318275"/>
            <a:ext cx="3051300" cy="490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lké číslo 1">
  <p:cSld name="BIG_NUMBER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630000" y="133475"/>
            <a:ext cx="6801000" cy="393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sp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hasCustomPrompt="1" type="title"/>
          </p:nvPr>
        </p:nvSpPr>
        <p:spPr>
          <a:xfrm>
            <a:off x="1133800" y="972550"/>
            <a:ext cx="3051300" cy="12888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1"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12"/>
          <p:cNvSpPr txBox="1"/>
          <p:nvPr>
            <p:ph hasCustomPrompt="1" idx="2" type="title"/>
          </p:nvPr>
        </p:nvSpPr>
        <p:spPr>
          <a:xfrm>
            <a:off x="4663375" y="972550"/>
            <a:ext cx="3051300" cy="12888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1"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12"/>
          <p:cNvSpPr txBox="1"/>
          <p:nvPr>
            <p:ph idx="3" type="body"/>
          </p:nvPr>
        </p:nvSpPr>
        <p:spPr>
          <a:xfrm>
            <a:off x="4663375" y="2885275"/>
            <a:ext cx="3051300" cy="1535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12"/>
          <p:cNvSpPr txBox="1"/>
          <p:nvPr>
            <p:ph idx="4" type="title"/>
          </p:nvPr>
        </p:nvSpPr>
        <p:spPr>
          <a:xfrm>
            <a:off x="4663375" y="2318275"/>
            <a:ext cx="3051300" cy="490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5" type="body"/>
          </p:nvPr>
        </p:nvSpPr>
        <p:spPr>
          <a:xfrm>
            <a:off x="1133800" y="2885275"/>
            <a:ext cx="3051300" cy="1535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5" name="Google Shape;95;p12"/>
          <p:cNvSpPr txBox="1"/>
          <p:nvPr>
            <p:ph idx="6" type="title"/>
          </p:nvPr>
        </p:nvSpPr>
        <p:spPr>
          <a:xfrm>
            <a:off x="1133800" y="2318275"/>
            <a:ext cx="3051300" cy="490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97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 / Závěr 2">
  <p:cSld name="TITLE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7250" y="208150"/>
            <a:ext cx="202200" cy="2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900" y="208150"/>
            <a:ext cx="878212" cy="2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30000" y="133475"/>
            <a:ext cx="6801000" cy="393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sp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25" name="Google Shape;25;p3"/>
          <p:cNvSpPr/>
          <p:nvPr>
            <p:ph idx="2" type="pic"/>
          </p:nvPr>
        </p:nvSpPr>
        <p:spPr>
          <a:xfrm>
            <a:off x="3664500" y="0"/>
            <a:ext cx="5479500" cy="5143500"/>
          </a:xfrm>
          <a:prstGeom prst="chevron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6" name="Google Shape;26;p3"/>
          <p:cNvSpPr txBox="1"/>
          <p:nvPr>
            <p:ph idx="3" type="subTitle"/>
          </p:nvPr>
        </p:nvSpPr>
        <p:spPr>
          <a:xfrm>
            <a:off x="630000" y="3127500"/>
            <a:ext cx="4076400" cy="792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" name="Google Shape;27;p3"/>
          <p:cNvSpPr txBox="1"/>
          <p:nvPr>
            <p:ph type="ctrTitle"/>
          </p:nvPr>
        </p:nvSpPr>
        <p:spPr>
          <a:xfrm>
            <a:off x="630000" y="1223400"/>
            <a:ext cx="4076400" cy="1904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97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 / Závěr 3">
  <p:cSld name="TITLE_1_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-27200" y="-36625"/>
            <a:ext cx="9294600" cy="5264100"/>
          </a:xfrm>
          <a:prstGeom prst="rect">
            <a:avLst/>
          </a:prstGeom>
          <a:solidFill>
            <a:srgbClr val="F9CE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7250" y="208150"/>
            <a:ext cx="202200" cy="2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900" y="208150"/>
            <a:ext cx="878212" cy="2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>
            <p:ph idx="1" type="body"/>
          </p:nvPr>
        </p:nvSpPr>
        <p:spPr>
          <a:xfrm>
            <a:off x="630000" y="133475"/>
            <a:ext cx="6801000" cy="393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sp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 Condensed"/>
              <a:buChar char="●"/>
              <a:defRPr sz="1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 Condensed"/>
              <a:buChar char="○"/>
              <a:defRPr sz="1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 Condensed"/>
              <a:buChar char="■"/>
              <a:defRPr sz="1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 Condensed"/>
              <a:buChar char="●"/>
              <a:defRPr sz="1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 Condensed"/>
              <a:buChar char="○"/>
              <a:defRPr sz="1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 Condensed"/>
              <a:buChar char="■"/>
              <a:defRPr sz="1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 Condensed"/>
              <a:buChar char="●"/>
              <a:defRPr sz="1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 Condensed"/>
              <a:buChar char="○"/>
              <a:defRPr sz="1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 Condensed"/>
              <a:buChar char="■"/>
              <a:defRPr sz="11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34" name="Google Shape;34;p4"/>
          <p:cNvSpPr/>
          <p:nvPr>
            <p:ph idx="2" type="pic"/>
          </p:nvPr>
        </p:nvSpPr>
        <p:spPr>
          <a:xfrm>
            <a:off x="3536110" y="-36600"/>
            <a:ext cx="5607900" cy="5264100"/>
          </a:xfrm>
          <a:prstGeom prst="chevron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35" name="Google Shape;35;p4"/>
          <p:cNvSpPr txBox="1"/>
          <p:nvPr>
            <p:ph idx="3" type="subTitle"/>
          </p:nvPr>
        </p:nvSpPr>
        <p:spPr>
          <a:xfrm>
            <a:off x="630000" y="3127500"/>
            <a:ext cx="4076400" cy="792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" name="Google Shape;36;p4"/>
          <p:cNvSpPr txBox="1"/>
          <p:nvPr>
            <p:ph type="ctrTitle"/>
          </p:nvPr>
        </p:nvSpPr>
        <p:spPr>
          <a:xfrm>
            <a:off x="630000" y="1223400"/>
            <a:ext cx="4076400" cy="1904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37" name="Google Shape;3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250" y="208150"/>
            <a:ext cx="202200" cy="2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250" y="208426"/>
            <a:ext cx="202200" cy="243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97">
          <p15:clr>
            <a:srgbClr val="E46962"/>
          </p15:clr>
        </p15:guide>
        <p15:guide id="2" pos="5760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 / Závěr 4">
  <p:cSld name="TITLE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8300"/>
            <a:ext cx="9194338" cy="51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50" y="208150"/>
            <a:ext cx="202200" cy="2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2900" y="208150"/>
            <a:ext cx="878212" cy="2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/>
          <p:nvPr>
            <p:ph idx="1" type="body"/>
          </p:nvPr>
        </p:nvSpPr>
        <p:spPr>
          <a:xfrm>
            <a:off x="630000" y="133475"/>
            <a:ext cx="6801000" cy="393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sp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"/>
              <a:buChar char="●"/>
              <a:defRPr sz="11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"/>
              <a:buChar char="○"/>
              <a:defRPr sz="11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"/>
              <a:buChar char="■"/>
              <a:defRPr sz="11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"/>
              <a:buChar char="●"/>
              <a:defRPr sz="11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"/>
              <a:buChar char="○"/>
              <a:defRPr sz="11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"/>
              <a:buChar char="■"/>
              <a:defRPr sz="11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"/>
              <a:buChar char="●"/>
              <a:defRPr sz="11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"/>
              <a:buChar char="○"/>
              <a:defRPr sz="11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"/>
              <a:buChar char="■"/>
              <a:defRPr sz="11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2" type="subTitle"/>
          </p:nvPr>
        </p:nvSpPr>
        <p:spPr>
          <a:xfrm>
            <a:off x="630000" y="3127500"/>
            <a:ext cx="4076400" cy="792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6" name="Google Shape;46;p5"/>
          <p:cNvSpPr txBox="1"/>
          <p:nvPr>
            <p:ph type="ctrTitle"/>
          </p:nvPr>
        </p:nvSpPr>
        <p:spPr>
          <a:xfrm>
            <a:off x="630000" y="1223400"/>
            <a:ext cx="4076400" cy="1904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97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630000" y="1389575"/>
            <a:ext cx="3599400" cy="3179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630000" y="133475"/>
            <a:ext cx="6801000" cy="393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550425" y="1389575"/>
            <a:ext cx="3599400" cy="3179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630000" y="600163"/>
            <a:ext cx="6565800" cy="490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idx="1" type="body"/>
          </p:nvPr>
        </p:nvSpPr>
        <p:spPr>
          <a:xfrm>
            <a:off x="630000" y="1389600"/>
            <a:ext cx="5181300" cy="3179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630000" y="133475"/>
            <a:ext cx="6801000" cy="393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type="title"/>
          </p:nvPr>
        </p:nvSpPr>
        <p:spPr>
          <a:xfrm>
            <a:off x="630000" y="600163"/>
            <a:ext cx="6565800" cy="490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78">
          <p15:clr>
            <a:srgbClr val="E46962"/>
          </p15:clr>
        </p15:guide>
        <p15:guide id="2" orient="horz" pos="414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v jednom sloupci + sipka">
  <p:cSld name="ONE_COLUMN_TEXT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700" y="-49675"/>
            <a:ext cx="9320626" cy="52428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>
            <p:ph idx="1" type="body"/>
          </p:nvPr>
        </p:nvSpPr>
        <p:spPr>
          <a:xfrm>
            <a:off x="630000" y="1389600"/>
            <a:ext cx="4569300" cy="3179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62" name="Google Shape;62;p8"/>
          <p:cNvSpPr txBox="1"/>
          <p:nvPr>
            <p:ph idx="2" type="body"/>
          </p:nvPr>
        </p:nvSpPr>
        <p:spPr>
          <a:xfrm>
            <a:off x="630000" y="133475"/>
            <a:ext cx="6801000" cy="393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sp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pic>
        <p:nvPicPr>
          <p:cNvPr id="63" name="Google Shape;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50" y="208150"/>
            <a:ext cx="202200" cy="2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2900" y="208150"/>
            <a:ext cx="878212" cy="2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>
            <p:ph type="title"/>
          </p:nvPr>
        </p:nvSpPr>
        <p:spPr>
          <a:xfrm>
            <a:off x="630000" y="600175"/>
            <a:ext cx="4569300" cy="490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78">
          <p15:clr>
            <a:srgbClr val="E46962"/>
          </p15:clr>
        </p15:guide>
        <p15:guide id="2" pos="5760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ánka s obrázkem">
  <p:cSld name="MAIN_POINT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68" name="Google Shape;68;p9"/>
          <p:cNvSpPr/>
          <p:nvPr>
            <p:ph idx="2" type="pic"/>
          </p:nvPr>
        </p:nvSpPr>
        <p:spPr>
          <a:xfrm>
            <a:off x="4606025" y="720000"/>
            <a:ext cx="3555000" cy="3470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630000" y="133475"/>
            <a:ext cx="6801000" cy="393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sp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3" type="body"/>
          </p:nvPr>
        </p:nvSpPr>
        <p:spPr>
          <a:xfrm>
            <a:off x="630000" y="1892075"/>
            <a:ext cx="3401700" cy="2381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1" name="Google Shape;71;p9"/>
          <p:cNvSpPr txBox="1"/>
          <p:nvPr>
            <p:ph idx="4" type="body"/>
          </p:nvPr>
        </p:nvSpPr>
        <p:spPr>
          <a:xfrm>
            <a:off x="4606025" y="4189993"/>
            <a:ext cx="3555000" cy="3789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i="1"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i="1"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i="1"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i="1"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i="1"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i="1"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i="1"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i="1"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i="1"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630000" y="591875"/>
            <a:ext cx="3401700" cy="1001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363">
          <p15:clr>
            <a:srgbClr val="E46962"/>
          </p15:clr>
        </p15:guide>
        <p15:guide id="2" orient="horz" pos="454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va kapitola s obrázkem">
  <p:cSld name="MAIN_POIN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630000" y="1877400"/>
            <a:ext cx="3354600" cy="2691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7250" y="208150"/>
            <a:ext cx="202200" cy="2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900" y="208150"/>
            <a:ext cx="878212" cy="2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/>
          <p:nvPr>
            <p:ph idx="2" type="pic"/>
          </p:nvPr>
        </p:nvSpPr>
        <p:spPr>
          <a:xfrm>
            <a:off x="3984675" y="0"/>
            <a:ext cx="5479500" cy="5143500"/>
          </a:xfrm>
          <a:prstGeom prst="chevron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79" name="Google Shape;79;p10"/>
          <p:cNvSpPr txBox="1"/>
          <p:nvPr>
            <p:ph idx="3" type="body"/>
          </p:nvPr>
        </p:nvSpPr>
        <p:spPr>
          <a:xfrm>
            <a:off x="630000" y="133475"/>
            <a:ext cx="6801000" cy="393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●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○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Roboto Condensed"/>
              <a:buChar char="■"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type="title"/>
          </p:nvPr>
        </p:nvSpPr>
        <p:spPr>
          <a:xfrm>
            <a:off x="630000" y="656675"/>
            <a:ext cx="3524100" cy="964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  <p15:guide id="2" orient="horz">
          <p15:clr>
            <a:srgbClr val="E46962"/>
          </p15:clr>
        </p15:guide>
        <p15:guide id="3" orient="horz" pos="3240">
          <p15:clr>
            <a:srgbClr val="E46962"/>
          </p15:clr>
        </p15:guide>
        <p15:guide id="4" pos="5760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30000" y="582188"/>
            <a:ext cx="8322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1"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9450" y="1132275"/>
            <a:ext cx="8051700" cy="3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●"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Char char="●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Char char="○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Char char="■"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07250" y="208150"/>
            <a:ext cx="202200" cy="2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2900" y="208150"/>
            <a:ext cx="878212" cy="2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idx="2" type="body"/>
          </p:nvPr>
        </p:nvSpPr>
        <p:spPr>
          <a:xfrm>
            <a:off x="630000" y="133475"/>
            <a:ext cx="6801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●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○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oboto Condensed"/>
              <a:buChar char="■"/>
              <a:defRPr sz="11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97">
          <p15:clr>
            <a:srgbClr val="E46962"/>
          </p15:clr>
        </p15:guide>
        <p15:guide id="2" orient="horz" pos="2878">
          <p15:clr>
            <a:srgbClr val="E46962"/>
          </p15:clr>
        </p15:guide>
        <p15:guide id="3" pos="5363">
          <p15:clr>
            <a:srgbClr val="E46962"/>
          </p15:clr>
        </p15:guide>
        <p15:guide id="4" orient="horz">
          <p15:clr>
            <a:srgbClr val="E46962"/>
          </p15:clr>
        </p15:guide>
        <p15:guide id="5">
          <p15:clr>
            <a:srgbClr val="E46962"/>
          </p15:clr>
        </p15:guide>
        <p15:guide id="6" pos="576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ctrTitle"/>
          </p:nvPr>
        </p:nvSpPr>
        <p:spPr>
          <a:xfrm>
            <a:off x="630000" y="1223400"/>
            <a:ext cx="4076400" cy="640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1" type="subTitle"/>
          </p:nvPr>
        </p:nvSpPr>
        <p:spPr>
          <a:xfrm>
            <a:off x="630000" y="3127500"/>
            <a:ext cx="4076400" cy="523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630000" y="133475"/>
            <a:ext cx="6801000" cy="3540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irati_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