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  <p:sldMasterId id="2147483684" r:id="rId2"/>
    <p:sldMasterId id="2147483744" r:id="rId3"/>
    <p:sldMasterId id="2147483807" r:id="rId4"/>
  </p:sldMasterIdLst>
  <p:notesMasterIdLst>
    <p:notesMasterId r:id="rId14"/>
  </p:notesMasterIdLst>
  <p:handoutMasterIdLst>
    <p:handoutMasterId r:id="rId15"/>
  </p:handoutMasterIdLst>
  <p:sldIdLst>
    <p:sldId id="270" r:id="rId5"/>
    <p:sldId id="390" r:id="rId6"/>
    <p:sldId id="392" r:id="rId7"/>
    <p:sldId id="393" r:id="rId8"/>
    <p:sldId id="394" r:id="rId9"/>
    <p:sldId id="396" r:id="rId10"/>
    <p:sldId id="397" r:id="rId11"/>
    <p:sldId id="398" r:id="rId12"/>
    <p:sldId id="385" r:id="rId13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F2BB6D27-C078-4EAC-9D99-865EDFC84656}">
          <p14:sldIdLst>
            <p14:sldId id="270"/>
            <p14:sldId id="390"/>
            <p14:sldId id="392"/>
            <p14:sldId id="393"/>
            <p14:sldId id="394"/>
            <p14:sldId id="396"/>
            <p14:sldId id="397"/>
            <p14:sldId id="398"/>
            <p14:sldId id="3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A89"/>
    <a:srgbClr val="D61F00"/>
    <a:srgbClr val="DC0202"/>
    <a:srgbClr val="343776"/>
    <a:srgbClr val="F20000"/>
    <a:srgbClr val="001D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D85D9-EFA4-4631-B905-2F2DDC0E5ACC}" v="10" dt="2023-10-15T18:42:20.3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27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muda Tomáš" userId="8e1aeaed-7872-4eeb-8f36-ff230ea73d19" providerId="ADAL" clId="{130D85D9-EFA4-4631-B905-2F2DDC0E5ACC}"/>
    <pc:docChg chg="undo custSel addSld delSld modSld sldOrd modSection">
      <pc:chgData name="Zmuda Tomáš" userId="8e1aeaed-7872-4eeb-8f36-ff230ea73d19" providerId="ADAL" clId="{130D85D9-EFA4-4631-B905-2F2DDC0E5ACC}" dt="2023-10-23T10:24:43.442" v="1620" actId="47"/>
      <pc:docMkLst>
        <pc:docMk/>
      </pc:docMkLst>
      <pc:sldChg chg="modSp mod">
        <pc:chgData name="Zmuda Tomáš" userId="8e1aeaed-7872-4eeb-8f36-ff230ea73d19" providerId="ADAL" clId="{130D85D9-EFA4-4631-B905-2F2DDC0E5ACC}" dt="2023-10-12T16:03:38.442" v="106" actId="20577"/>
        <pc:sldMkLst>
          <pc:docMk/>
          <pc:sldMk cId="263167950" sldId="270"/>
        </pc:sldMkLst>
        <pc:spChg chg="mod">
          <ac:chgData name="Zmuda Tomáš" userId="8e1aeaed-7872-4eeb-8f36-ff230ea73d19" providerId="ADAL" clId="{130D85D9-EFA4-4631-B905-2F2DDC0E5ACC}" dt="2023-10-12T16:03:38.442" v="106" actId="20577"/>
          <ac:spMkLst>
            <pc:docMk/>
            <pc:sldMk cId="263167950" sldId="270"/>
            <ac:spMk id="6" creationId="{36DCD83F-61CA-4A70-9EA8-F781D4D2C421}"/>
          </ac:spMkLst>
        </pc:spChg>
      </pc:sldChg>
      <pc:sldChg chg="del">
        <pc:chgData name="Zmuda Tomáš" userId="8e1aeaed-7872-4eeb-8f36-ff230ea73d19" providerId="ADAL" clId="{130D85D9-EFA4-4631-B905-2F2DDC0E5ACC}" dt="2023-10-12T16:03:51.474" v="107" actId="2696"/>
        <pc:sldMkLst>
          <pc:docMk/>
          <pc:sldMk cId="2293018401" sldId="325"/>
        </pc:sldMkLst>
      </pc:sldChg>
      <pc:sldChg chg="del">
        <pc:chgData name="Zmuda Tomáš" userId="8e1aeaed-7872-4eeb-8f36-ff230ea73d19" providerId="ADAL" clId="{130D85D9-EFA4-4631-B905-2F2DDC0E5ACC}" dt="2023-10-12T16:03:56.516" v="108" actId="2696"/>
        <pc:sldMkLst>
          <pc:docMk/>
          <pc:sldMk cId="4059128854" sldId="389"/>
        </pc:sldMkLst>
      </pc:sldChg>
      <pc:sldChg chg="addSp delSp modSp mod">
        <pc:chgData name="Zmuda Tomáš" userId="8e1aeaed-7872-4eeb-8f36-ff230ea73d19" providerId="ADAL" clId="{130D85D9-EFA4-4631-B905-2F2DDC0E5ACC}" dt="2023-10-12T16:07:03.303" v="436" actId="113"/>
        <pc:sldMkLst>
          <pc:docMk/>
          <pc:sldMk cId="709115470" sldId="390"/>
        </pc:sldMkLst>
        <pc:spChg chg="mod">
          <ac:chgData name="Zmuda Tomáš" userId="8e1aeaed-7872-4eeb-8f36-ff230ea73d19" providerId="ADAL" clId="{130D85D9-EFA4-4631-B905-2F2DDC0E5ACC}" dt="2023-10-12T16:04:14.921" v="134" actId="20577"/>
          <ac:spMkLst>
            <pc:docMk/>
            <pc:sldMk cId="709115470" sldId="390"/>
            <ac:spMk id="6" creationId="{00CE30D5-F60C-4F7D-8BA3-F15487F53968}"/>
          </ac:spMkLst>
        </pc:spChg>
        <pc:graphicFrameChg chg="modGraphic">
          <ac:chgData name="Zmuda Tomáš" userId="8e1aeaed-7872-4eeb-8f36-ff230ea73d19" providerId="ADAL" clId="{130D85D9-EFA4-4631-B905-2F2DDC0E5ACC}" dt="2023-10-12T16:07:03.303" v="436" actId="113"/>
          <ac:graphicFrameMkLst>
            <pc:docMk/>
            <pc:sldMk cId="709115470" sldId="390"/>
            <ac:graphicFrameMk id="2" creationId="{16F34512-7325-4AC1-834A-E575DACC8586}"/>
          </ac:graphicFrameMkLst>
        </pc:graphicFrameChg>
        <pc:picChg chg="del">
          <ac:chgData name="Zmuda Tomáš" userId="8e1aeaed-7872-4eeb-8f36-ff230ea73d19" providerId="ADAL" clId="{130D85D9-EFA4-4631-B905-2F2DDC0E5ACC}" dt="2023-10-12T16:04:17.858" v="135" actId="478"/>
          <ac:picMkLst>
            <pc:docMk/>
            <pc:sldMk cId="709115470" sldId="390"/>
            <ac:picMk id="4" creationId="{F3673AB3-C8FA-7192-E0E0-F0141805AC54}"/>
          </ac:picMkLst>
        </pc:picChg>
        <pc:picChg chg="add mod">
          <ac:chgData name="Zmuda Tomáš" userId="8e1aeaed-7872-4eeb-8f36-ff230ea73d19" providerId="ADAL" clId="{130D85D9-EFA4-4631-B905-2F2DDC0E5ACC}" dt="2023-10-12T16:04:25.710" v="138" actId="1076"/>
          <ac:picMkLst>
            <pc:docMk/>
            <pc:sldMk cId="709115470" sldId="390"/>
            <ac:picMk id="8" creationId="{241D264F-2741-F517-B5CE-6676CC8E96DD}"/>
          </ac:picMkLst>
        </pc:picChg>
      </pc:sldChg>
      <pc:sldChg chg="del">
        <pc:chgData name="Zmuda Tomáš" userId="8e1aeaed-7872-4eeb-8f36-ff230ea73d19" providerId="ADAL" clId="{130D85D9-EFA4-4631-B905-2F2DDC0E5ACC}" dt="2023-10-15T18:31:43.003" v="735" actId="2696"/>
        <pc:sldMkLst>
          <pc:docMk/>
          <pc:sldMk cId="4277328005" sldId="391"/>
        </pc:sldMkLst>
      </pc:sldChg>
      <pc:sldChg chg="addSp delSp modSp add mod">
        <pc:chgData name="Zmuda Tomáš" userId="8e1aeaed-7872-4eeb-8f36-ff230ea73d19" providerId="ADAL" clId="{130D85D9-EFA4-4631-B905-2F2DDC0E5ACC}" dt="2023-10-12T16:12:25.989" v="612" actId="20577"/>
        <pc:sldMkLst>
          <pc:docMk/>
          <pc:sldMk cId="2182302475" sldId="392"/>
        </pc:sldMkLst>
        <pc:spChg chg="mod">
          <ac:chgData name="Zmuda Tomáš" userId="8e1aeaed-7872-4eeb-8f36-ff230ea73d19" providerId="ADAL" clId="{130D85D9-EFA4-4631-B905-2F2DDC0E5ACC}" dt="2023-10-12T16:08:36.817" v="468" actId="20577"/>
          <ac:spMkLst>
            <pc:docMk/>
            <pc:sldMk cId="2182302475" sldId="392"/>
            <ac:spMk id="6" creationId="{00CE30D5-F60C-4F7D-8BA3-F15487F53968}"/>
          </ac:spMkLst>
        </pc:spChg>
        <pc:graphicFrameChg chg="del">
          <ac:chgData name="Zmuda Tomáš" userId="8e1aeaed-7872-4eeb-8f36-ff230ea73d19" providerId="ADAL" clId="{130D85D9-EFA4-4631-B905-2F2DDC0E5ACC}" dt="2023-10-12T16:10:20.512" v="473" actId="478"/>
          <ac:graphicFrameMkLst>
            <pc:docMk/>
            <pc:sldMk cId="2182302475" sldId="392"/>
            <ac:graphicFrameMk id="2" creationId="{16F34512-7325-4AC1-834A-E575DACC8586}"/>
          </ac:graphicFrameMkLst>
        </pc:graphicFrameChg>
        <pc:graphicFrameChg chg="add mod modGraphic">
          <ac:chgData name="Zmuda Tomáš" userId="8e1aeaed-7872-4eeb-8f36-ff230ea73d19" providerId="ADAL" clId="{130D85D9-EFA4-4631-B905-2F2DDC0E5ACC}" dt="2023-10-12T16:12:25.989" v="612" actId="20577"/>
          <ac:graphicFrameMkLst>
            <pc:docMk/>
            <pc:sldMk cId="2182302475" sldId="392"/>
            <ac:graphicFrameMk id="12" creationId="{3DCDE288-680F-037A-A570-20061FC72437}"/>
          </ac:graphicFrameMkLst>
        </pc:graphicFrameChg>
        <pc:picChg chg="add mod">
          <ac:chgData name="Zmuda Tomáš" userId="8e1aeaed-7872-4eeb-8f36-ff230ea73d19" providerId="ADAL" clId="{130D85D9-EFA4-4631-B905-2F2DDC0E5ACC}" dt="2023-10-12T16:10:59.384" v="482" actId="1076"/>
          <ac:picMkLst>
            <pc:docMk/>
            <pc:sldMk cId="2182302475" sldId="392"/>
            <ac:picMk id="4" creationId="{F1C621BA-82D3-BBC5-7E53-B18F633DDDB1}"/>
          </ac:picMkLst>
        </pc:picChg>
        <pc:picChg chg="del">
          <ac:chgData name="Zmuda Tomáš" userId="8e1aeaed-7872-4eeb-8f36-ff230ea73d19" providerId="ADAL" clId="{130D85D9-EFA4-4631-B905-2F2DDC0E5ACC}" dt="2023-10-12T16:09:02.869" v="469" actId="478"/>
          <ac:picMkLst>
            <pc:docMk/>
            <pc:sldMk cId="2182302475" sldId="392"/>
            <ac:picMk id="8" creationId="{241D264F-2741-F517-B5CE-6676CC8E96DD}"/>
          </ac:picMkLst>
        </pc:picChg>
        <pc:picChg chg="add mod">
          <ac:chgData name="Zmuda Tomáš" userId="8e1aeaed-7872-4eeb-8f36-ff230ea73d19" providerId="ADAL" clId="{130D85D9-EFA4-4631-B905-2F2DDC0E5ACC}" dt="2023-10-12T16:12:17.301" v="598" actId="1076"/>
          <ac:picMkLst>
            <pc:docMk/>
            <pc:sldMk cId="2182302475" sldId="392"/>
            <ac:picMk id="11" creationId="{7412EDE9-18BB-41C2-F518-9B1BEE2F68B0}"/>
          </ac:picMkLst>
        </pc:picChg>
      </pc:sldChg>
      <pc:sldChg chg="addSp delSp modSp add mod">
        <pc:chgData name="Zmuda Tomáš" userId="8e1aeaed-7872-4eeb-8f36-ff230ea73d19" providerId="ADAL" clId="{130D85D9-EFA4-4631-B905-2F2DDC0E5ACC}" dt="2023-10-12T16:45:21.170" v="734" actId="1076"/>
        <pc:sldMkLst>
          <pc:docMk/>
          <pc:sldMk cId="1572250920" sldId="393"/>
        </pc:sldMkLst>
        <pc:spChg chg="mod">
          <ac:chgData name="Zmuda Tomáš" userId="8e1aeaed-7872-4eeb-8f36-ff230ea73d19" providerId="ADAL" clId="{130D85D9-EFA4-4631-B905-2F2DDC0E5ACC}" dt="2023-10-12T16:25:17.616" v="627" actId="20577"/>
          <ac:spMkLst>
            <pc:docMk/>
            <pc:sldMk cId="1572250920" sldId="393"/>
            <ac:spMk id="6" creationId="{00CE30D5-F60C-4F7D-8BA3-F15487F53968}"/>
          </ac:spMkLst>
        </pc:spChg>
        <pc:graphicFrameChg chg="mod modGraphic">
          <ac:chgData name="Zmuda Tomáš" userId="8e1aeaed-7872-4eeb-8f36-ff230ea73d19" providerId="ADAL" clId="{130D85D9-EFA4-4631-B905-2F2DDC0E5ACC}" dt="2023-10-12T16:45:21.170" v="734" actId="1076"/>
          <ac:graphicFrameMkLst>
            <pc:docMk/>
            <pc:sldMk cId="1572250920" sldId="393"/>
            <ac:graphicFrameMk id="12" creationId="{3DCDE288-680F-037A-A570-20061FC72437}"/>
          </ac:graphicFrameMkLst>
        </pc:graphicFrameChg>
        <pc:picChg chg="add mod">
          <ac:chgData name="Zmuda Tomáš" userId="8e1aeaed-7872-4eeb-8f36-ff230ea73d19" providerId="ADAL" clId="{130D85D9-EFA4-4631-B905-2F2DDC0E5ACC}" dt="2023-10-12T16:27:43.823" v="633" actId="1076"/>
          <ac:picMkLst>
            <pc:docMk/>
            <pc:sldMk cId="1572250920" sldId="393"/>
            <ac:picMk id="3" creationId="{57FA9CD3-F05A-DCA8-5A5F-768077EB8930}"/>
          </ac:picMkLst>
        </pc:picChg>
        <pc:picChg chg="del">
          <ac:chgData name="Zmuda Tomáš" userId="8e1aeaed-7872-4eeb-8f36-ff230ea73d19" providerId="ADAL" clId="{130D85D9-EFA4-4631-B905-2F2DDC0E5ACC}" dt="2023-10-12T16:35:21.373" v="634" actId="478"/>
          <ac:picMkLst>
            <pc:docMk/>
            <pc:sldMk cId="1572250920" sldId="393"/>
            <ac:picMk id="4" creationId="{F1C621BA-82D3-BBC5-7E53-B18F633DDDB1}"/>
          </ac:picMkLst>
        </pc:picChg>
        <pc:picChg chg="add mod">
          <ac:chgData name="Zmuda Tomáš" userId="8e1aeaed-7872-4eeb-8f36-ff230ea73d19" providerId="ADAL" clId="{130D85D9-EFA4-4631-B905-2F2DDC0E5ACC}" dt="2023-10-12T16:44:42.280" v="733" actId="14100"/>
          <ac:picMkLst>
            <pc:docMk/>
            <pc:sldMk cId="1572250920" sldId="393"/>
            <ac:picMk id="10" creationId="{8AF9F66F-FDE6-13A1-084C-E2298A980082}"/>
          </ac:picMkLst>
        </pc:picChg>
        <pc:picChg chg="del">
          <ac:chgData name="Zmuda Tomáš" userId="8e1aeaed-7872-4eeb-8f36-ff230ea73d19" providerId="ADAL" clId="{130D85D9-EFA4-4631-B905-2F2DDC0E5ACC}" dt="2023-10-12T16:27:32.280" v="628" actId="478"/>
          <ac:picMkLst>
            <pc:docMk/>
            <pc:sldMk cId="1572250920" sldId="393"/>
            <ac:picMk id="11" creationId="{7412EDE9-18BB-41C2-F518-9B1BEE2F68B0}"/>
          </ac:picMkLst>
        </pc:picChg>
      </pc:sldChg>
      <pc:sldChg chg="delSp modSp add mod">
        <pc:chgData name="Zmuda Tomáš" userId="8e1aeaed-7872-4eeb-8f36-ff230ea73d19" providerId="ADAL" clId="{130D85D9-EFA4-4631-B905-2F2DDC0E5ACC}" dt="2023-10-15T18:36:08.786" v="1054" actId="20577"/>
        <pc:sldMkLst>
          <pc:docMk/>
          <pc:sldMk cId="429364644" sldId="394"/>
        </pc:sldMkLst>
        <pc:spChg chg="mod">
          <ac:chgData name="Zmuda Tomáš" userId="8e1aeaed-7872-4eeb-8f36-ff230ea73d19" providerId="ADAL" clId="{130D85D9-EFA4-4631-B905-2F2DDC0E5ACC}" dt="2023-10-15T18:33:05.232" v="764" actId="20577"/>
          <ac:spMkLst>
            <pc:docMk/>
            <pc:sldMk cId="429364644" sldId="394"/>
            <ac:spMk id="6" creationId="{00CE30D5-F60C-4F7D-8BA3-F15487F53968}"/>
          </ac:spMkLst>
        </pc:spChg>
        <pc:graphicFrameChg chg="mod modGraphic">
          <ac:chgData name="Zmuda Tomáš" userId="8e1aeaed-7872-4eeb-8f36-ff230ea73d19" providerId="ADAL" clId="{130D85D9-EFA4-4631-B905-2F2DDC0E5ACC}" dt="2023-10-15T18:36:08.786" v="1054" actId="20577"/>
          <ac:graphicFrameMkLst>
            <pc:docMk/>
            <pc:sldMk cId="429364644" sldId="394"/>
            <ac:graphicFrameMk id="12" creationId="{3DCDE288-680F-037A-A570-20061FC72437}"/>
          </ac:graphicFrameMkLst>
        </pc:graphicFrameChg>
        <pc:picChg chg="del">
          <ac:chgData name="Zmuda Tomáš" userId="8e1aeaed-7872-4eeb-8f36-ff230ea73d19" providerId="ADAL" clId="{130D85D9-EFA4-4631-B905-2F2DDC0E5ACC}" dt="2023-10-15T18:32:53.925" v="737" actId="478"/>
          <ac:picMkLst>
            <pc:docMk/>
            <pc:sldMk cId="429364644" sldId="394"/>
            <ac:picMk id="3" creationId="{57FA9CD3-F05A-DCA8-5A5F-768077EB8930}"/>
          </ac:picMkLst>
        </pc:picChg>
        <pc:picChg chg="del mod">
          <ac:chgData name="Zmuda Tomáš" userId="8e1aeaed-7872-4eeb-8f36-ff230ea73d19" providerId="ADAL" clId="{130D85D9-EFA4-4631-B905-2F2DDC0E5ACC}" dt="2023-10-15T18:32:54.949" v="739" actId="478"/>
          <ac:picMkLst>
            <pc:docMk/>
            <pc:sldMk cId="429364644" sldId="394"/>
            <ac:picMk id="10" creationId="{8AF9F66F-FDE6-13A1-084C-E2298A980082}"/>
          </ac:picMkLst>
        </pc:picChg>
      </pc:sldChg>
      <pc:sldChg chg="addSp delSp modSp add del mod">
        <pc:chgData name="Zmuda Tomáš" userId="8e1aeaed-7872-4eeb-8f36-ff230ea73d19" providerId="ADAL" clId="{130D85D9-EFA4-4631-B905-2F2DDC0E5ACC}" dt="2023-10-23T10:24:43.442" v="1620" actId="47"/>
        <pc:sldMkLst>
          <pc:docMk/>
          <pc:sldMk cId="2532848047" sldId="395"/>
        </pc:sldMkLst>
        <pc:spChg chg="mod">
          <ac:chgData name="Zmuda Tomáš" userId="8e1aeaed-7872-4eeb-8f36-ff230ea73d19" providerId="ADAL" clId="{130D85D9-EFA4-4631-B905-2F2DDC0E5ACC}" dt="2023-10-15T18:36:21.684" v="1064" actId="20577"/>
          <ac:spMkLst>
            <pc:docMk/>
            <pc:sldMk cId="2532848047" sldId="395"/>
            <ac:spMk id="6" creationId="{00CE30D5-F60C-4F7D-8BA3-F15487F53968}"/>
          </ac:spMkLst>
        </pc:spChg>
        <pc:graphicFrameChg chg="del">
          <ac:chgData name="Zmuda Tomáš" userId="8e1aeaed-7872-4eeb-8f36-ff230ea73d19" providerId="ADAL" clId="{130D85D9-EFA4-4631-B905-2F2DDC0E5ACC}" dt="2023-10-15T18:37:19.836" v="1065" actId="478"/>
          <ac:graphicFrameMkLst>
            <pc:docMk/>
            <pc:sldMk cId="2532848047" sldId="395"/>
            <ac:graphicFrameMk id="12" creationId="{3DCDE288-680F-037A-A570-20061FC72437}"/>
          </ac:graphicFrameMkLst>
        </pc:graphicFrameChg>
        <pc:picChg chg="add">
          <ac:chgData name="Zmuda Tomáš" userId="8e1aeaed-7872-4eeb-8f36-ff230ea73d19" providerId="ADAL" clId="{130D85D9-EFA4-4631-B905-2F2DDC0E5ACC}" dt="2023-10-15T18:37:20.746" v="1066"/>
          <ac:picMkLst>
            <pc:docMk/>
            <pc:sldMk cId="2532848047" sldId="395"/>
            <ac:picMk id="1026" creationId="{4017F217-0DA0-0C0C-5FE7-31E43A81F34F}"/>
          </ac:picMkLst>
        </pc:picChg>
      </pc:sldChg>
      <pc:sldChg chg="modSp add mod ord">
        <pc:chgData name="Zmuda Tomáš" userId="8e1aeaed-7872-4eeb-8f36-ff230ea73d19" providerId="ADAL" clId="{130D85D9-EFA4-4631-B905-2F2DDC0E5ACC}" dt="2023-10-15T18:38:58.010" v="1261" actId="20577"/>
        <pc:sldMkLst>
          <pc:docMk/>
          <pc:sldMk cId="228209428" sldId="396"/>
        </pc:sldMkLst>
        <pc:spChg chg="mod">
          <ac:chgData name="Zmuda Tomáš" userId="8e1aeaed-7872-4eeb-8f36-ff230ea73d19" providerId="ADAL" clId="{130D85D9-EFA4-4631-B905-2F2DDC0E5ACC}" dt="2023-10-15T18:37:59.239" v="1087" actId="20577"/>
          <ac:spMkLst>
            <pc:docMk/>
            <pc:sldMk cId="228209428" sldId="396"/>
            <ac:spMk id="6" creationId="{00CE30D5-F60C-4F7D-8BA3-F15487F53968}"/>
          </ac:spMkLst>
        </pc:spChg>
        <pc:graphicFrameChg chg="modGraphic">
          <ac:chgData name="Zmuda Tomáš" userId="8e1aeaed-7872-4eeb-8f36-ff230ea73d19" providerId="ADAL" clId="{130D85D9-EFA4-4631-B905-2F2DDC0E5ACC}" dt="2023-10-15T18:38:58.010" v="1261" actId="20577"/>
          <ac:graphicFrameMkLst>
            <pc:docMk/>
            <pc:sldMk cId="228209428" sldId="396"/>
            <ac:graphicFrameMk id="12" creationId="{3DCDE288-680F-037A-A570-20061FC72437}"/>
          </ac:graphicFrameMkLst>
        </pc:graphicFrameChg>
      </pc:sldChg>
      <pc:sldChg chg="delSp modSp add del mod">
        <pc:chgData name="Zmuda Tomáš" userId="8e1aeaed-7872-4eeb-8f36-ff230ea73d19" providerId="ADAL" clId="{130D85D9-EFA4-4631-B905-2F2DDC0E5ACC}" dt="2023-10-15T18:37:44.366" v="1073" actId="47"/>
        <pc:sldMkLst>
          <pc:docMk/>
          <pc:sldMk cId="1113724476" sldId="396"/>
        </pc:sldMkLst>
        <pc:spChg chg="mod">
          <ac:chgData name="Zmuda Tomáš" userId="8e1aeaed-7872-4eeb-8f36-ff230ea73d19" providerId="ADAL" clId="{130D85D9-EFA4-4631-B905-2F2DDC0E5ACC}" dt="2023-10-15T18:37:40.542" v="1071" actId="20577"/>
          <ac:spMkLst>
            <pc:docMk/>
            <pc:sldMk cId="1113724476" sldId="396"/>
            <ac:spMk id="6" creationId="{00CE30D5-F60C-4F7D-8BA3-F15487F53968}"/>
          </ac:spMkLst>
        </pc:spChg>
        <pc:picChg chg="del">
          <ac:chgData name="Zmuda Tomáš" userId="8e1aeaed-7872-4eeb-8f36-ff230ea73d19" providerId="ADAL" clId="{130D85D9-EFA4-4631-B905-2F2DDC0E5ACC}" dt="2023-10-15T18:37:42.213" v="1072" actId="478"/>
          <ac:picMkLst>
            <pc:docMk/>
            <pc:sldMk cId="1113724476" sldId="396"/>
            <ac:picMk id="1026" creationId="{4017F217-0DA0-0C0C-5FE7-31E43A81F34F}"/>
          </ac:picMkLst>
        </pc:picChg>
      </pc:sldChg>
      <pc:sldChg chg="addSp modSp add mod">
        <pc:chgData name="Zmuda Tomáš" userId="8e1aeaed-7872-4eeb-8f36-ff230ea73d19" providerId="ADAL" clId="{130D85D9-EFA4-4631-B905-2F2DDC0E5ACC}" dt="2023-10-15T18:41:28.612" v="1450" actId="20577"/>
        <pc:sldMkLst>
          <pc:docMk/>
          <pc:sldMk cId="225247822" sldId="397"/>
        </pc:sldMkLst>
        <pc:spChg chg="mod">
          <ac:chgData name="Zmuda Tomáš" userId="8e1aeaed-7872-4eeb-8f36-ff230ea73d19" providerId="ADAL" clId="{130D85D9-EFA4-4631-B905-2F2DDC0E5ACC}" dt="2023-10-15T18:40:56.353" v="1360" actId="20577"/>
          <ac:spMkLst>
            <pc:docMk/>
            <pc:sldMk cId="225247822" sldId="397"/>
            <ac:spMk id="6" creationId="{00CE30D5-F60C-4F7D-8BA3-F15487F53968}"/>
          </ac:spMkLst>
        </pc:spChg>
        <pc:graphicFrameChg chg="modGraphic">
          <ac:chgData name="Zmuda Tomáš" userId="8e1aeaed-7872-4eeb-8f36-ff230ea73d19" providerId="ADAL" clId="{130D85D9-EFA4-4631-B905-2F2DDC0E5ACC}" dt="2023-10-15T18:41:28.612" v="1450" actId="20577"/>
          <ac:graphicFrameMkLst>
            <pc:docMk/>
            <pc:sldMk cId="225247822" sldId="397"/>
            <ac:graphicFrameMk id="12" creationId="{3DCDE288-680F-037A-A570-20061FC72437}"/>
          </ac:graphicFrameMkLst>
        </pc:graphicFrameChg>
        <pc:picChg chg="add mod">
          <ac:chgData name="Zmuda Tomáš" userId="8e1aeaed-7872-4eeb-8f36-ff230ea73d19" providerId="ADAL" clId="{130D85D9-EFA4-4631-B905-2F2DDC0E5ACC}" dt="2023-10-15T18:41:02.207" v="1361" actId="1076"/>
          <ac:picMkLst>
            <pc:docMk/>
            <pc:sldMk cId="225247822" sldId="397"/>
            <ac:picMk id="3" creationId="{2A50702A-397B-103F-881A-56F3EE03B112}"/>
          </ac:picMkLst>
        </pc:picChg>
      </pc:sldChg>
      <pc:sldChg chg="addSp delSp modSp add mod">
        <pc:chgData name="Zmuda Tomáš" userId="8e1aeaed-7872-4eeb-8f36-ff230ea73d19" providerId="ADAL" clId="{130D85D9-EFA4-4631-B905-2F2DDC0E5ACC}" dt="2023-10-15T18:48:01.594" v="1619" actId="20577"/>
        <pc:sldMkLst>
          <pc:docMk/>
          <pc:sldMk cId="2512310042" sldId="398"/>
        </pc:sldMkLst>
        <pc:spChg chg="mod">
          <ac:chgData name="Zmuda Tomáš" userId="8e1aeaed-7872-4eeb-8f36-ff230ea73d19" providerId="ADAL" clId="{130D85D9-EFA4-4631-B905-2F2DDC0E5ACC}" dt="2023-10-15T18:46:36.099" v="1549" actId="20577"/>
          <ac:spMkLst>
            <pc:docMk/>
            <pc:sldMk cId="2512310042" sldId="398"/>
            <ac:spMk id="6" creationId="{00CE30D5-F60C-4F7D-8BA3-F15487F53968}"/>
          </ac:spMkLst>
        </pc:spChg>
        <pc:graphicFrameChg chg="mod modGraphic">
          <ac:chgData name="Zmuda Tomáš" userId="8e1aeaed-7872-4eeb-8f36-ff230ea73d19" providerId="ADAL" clId="{130D85D9-EFA4-4631-B905-2F2DDC0E5ACC}" dt="2023-10-15T18:48:01.594" v="1619" actId="20577"/>
          <ac:graphicFrameMkLst>
            <pc:docMk/>
            <pc:sldMk cId="2512310042" sldId="398"/>
            <ac:graphicFrameMk id="12" creationId="{3DCDE288-680F-037A-A570-20061FC72437}"/>
          </ac:graphicFrameMkLst>
        </pc:graphicFrameChg>
        <pc:picChg chg="del mod">
          <ac:chgData name="Zmuda Tomáš" userId="8e1aeaed-7872-4eeb-8f36-ff230ea73d19" providerId="ADAL" clId="{130D85D9-EFA4-4631-B905-2F2DDC0E5ACC}" dt="2023-10-15T18:43:27.314" v="1502" actId="478"/>
          <ac:picMkLst>
            <pc:docMk/>
            <pc:sldMk cId="2512310042" sldId="398"/>
            <ac:picMk id="3" creationId="{2A50702A-397B-103F-881A-56F3EE03B112}"/>
          </ac:picMkLst>
        </pc:picChg>
        <pc:picChg chg="add mod">
          <ac:chgData name="Zmuda Tomáš" userId="8e1aeaed-7872-4eeb-8f36-ff230ea73d19" providerId="ADAL" clId="{130D85D9-EFA4-4631-B905-2F2DDC0E5ACC}" dt="2023-10-15T18:43:49.778" v="1508" actId="14100"/>
          <ac:picMkLst>
            <pc:docMk/>
            <pc:sldMk cId="2512310042" sldId="398"/>
            <ac:picMk id="4" creationId="{9452A6E4-E7FA-A553-D97D-C615A97967F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DF0495C-916D-4C04-BE72-D11D3DE463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446B575-AC6E-42BA-8405-8EAB97FD86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08D99-A02B-4899-8F11-056FCA0358F4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6B762B-2778-48A8-857F-E91647834B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4C3F6D-F065-4AAC-A4B7-FA30241FDD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12AB96-6C69-4EEC-A823-6271AC9B94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2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1E1E8-CC44-4CDE-811D-9D8E7CF6ADAE}" type="datetimeFigureOut">
              <a:rPr lang="cs-CZ" smtClean="0"/>
              <a:t>23.10.2023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B86BE-A4A4-4BDF-9540-FA1622315D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8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89860" y="6478201"/>
            <a:ext cx="11038115" cy="3651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algn="l"/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10336697" y="0"/>
            <a:ext cx="1191278" cy="365125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Zástupný symbol pro text 2">
            <a:extLst>
              <a:ext uri="{FF2B5EF4-FFF2-40B4-BE49-F238E27FC236}">
                <a16:creationId xmlns:a16="http://schemas.microsoft.com/office/drawing/2014/main" id="{123A2BEA-6A02-4F7F-B37B-964468A04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285" y="2507978"/>
            <a:ext cx="4747315" cy="125421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01D8D8B4-67A0-4304-AC51-537C726CD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60" y="4946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18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6DB14-1E8E-4880-9AB1-2EBA54DD8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23896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607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9A0BAC6-340F-4F2E-A41C-F5B40EA8F451}"/>
              </a:ext>
            </a:extLst>
          </p:cNvPr>
          <p:cNvSpPr txBox="1"/>
          <p:nvPr userDrawn="1"/>
        </p:nvSpPr>
        <p:spPr>
          <a:xfrm>
            <a:off x="972308" y="2552492"/>
            <a:ext cx="5157788" cy="3684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SzPct val="100000"/>
              <a:buFont typeface="Wingdings" panose="05000000000000000000" pitchFamily="2" charset="2"/>
              <a:buChar char="§"/>
              <a:defRPr sz="2000"/>
            </a:pPr>
            <a:endParaRPr lang="cs-CZ" dirty="0"/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8A48E30A-F779-4368-980D-973E96B1707A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22517" y="2411601"/>
            <a:ext cx="4694580" cy="2660709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12" name="Zástupný symbol pro text 6">
            <a:extLst>
              <a:ext uri="{FF2B5EF4-FFF2-40B4-BE49-F238E27FC236}">
                <a16:creationId xmlns:a16="http://schemas.microsoft.com/office/drawing/2014/main" id="{B7017792-5315-4D65-9557-C854C4823C17}"/>
              </a:ext>
            </a:extLst>
          </p:cNvPr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5713588" y="1558880"/>
            <a:ext cx="4857848" cy="541713"/>
          </a:xfrm>
          <a:prstGeom prst="rect">
            <a:avLst/>
          </a:prstGeom>
          <a:solidFill>
            <a:srgbClr val="D61F00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r>
              <a:rPr lang="cs-CZ" sz="2800" dirty="0"/>
              <a:t>NADPIS</a:t>
            </a:r>
            <a:r>
              <a:rPr sz="2800" dirty="0"/>
              <a:t> 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ADF5CE50-4C0C-4700-8FBF-DFB7CEA6D2BC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5731883" y="2421320"/>
            <a:ext cx="4694580" cy="265099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15" name="Zástupný symbol pro text 6">
            <a:extLst>
              <a:ext uri="{FF2B5EF4-FFF2-40B4-BE49-F238E27FC236}">
                <a16:creationId xmlns:a16="http://schemas.microsoft.com/office/drawing/2014/main" id="{29C0AB47-3928-4C9A-94EF-B932211CD5BF}"/>
              </a:ext>
            </a:extLst>
          </p:cNvPr>
          <p:cNvSpPr txBox="1">
            <a:spLocks noGrp="1"/>
          </p:cNvSpPr>
          <p:nvPr>
            <p:ph type="body" sz="quarter" idx="16" hasCustomPrompt="1"/>
          </p:nvPr>
        </p:nvSpPr>
        <p:spPr>
          <a:xfrm>
            <a:off x="522517" y="1558879"/>
            <a:ext cx="4857848" cy="541713"/>
          </a:xfrm>
          <a:prstGeom prst="rect">
            <a:avLst/>
          </a:prstGeom>
          <a:solidFill>
            <a:srgbClr val="D61F00"/>
          </a:solidFill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FFFFFF"/>
                </a:solidFill>
              </a:defRPr>
            </a:lvl1pPr>
          </a:lstStyle>
          <a:p>
            <a:r>
              <a:rPr lang="cs-CZ" sz="2800" dirty="0"/>
              <a:t>NADPIS</a:t>
            </a:r>
            <a:r>
              <a:rPr sz="2800" dirty="0"/>
              <a:t> </a:t>
            </a:r>
          </a:p>
        </p:txBody>
      </p:sp>
      <p:sp>
        <p:nvSpPr>
          <p:cNvPr id="9" name="Zástupný nadpis 1">
            <a:extLst>
              <a:ext uri="{FF2B5EF4-FFF2-40B4-BE49-F238E27FC236}">
                <a16:creationId xmlns:a16="http://schemas.microsoft.com/office/drawing/2014/main" id="{7A596DF3-1FA7-4EED-9CFD-596E3CBC3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60" y="4425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zápatí 2">
            <a:extLst>
              <a:ext uri="{FF2B5EF4-FFF2-40B4-BE49-F238E27FC236}">
                <a16:creationId xmlns:a16="http://schemas.microsoft.com/office/drawing/2014/main" id="{706BEC70-11CF-4D7F-B0B9-777299E93E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510859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14" name="Zástupný symbol pro číslo snímku 3">
            <a:extLst>
              <a:ext uri="{FF2B5EF4-FFF2-40B4-BE49-F238E27FC236}">
                <a16:creationId xmlns:a16="http://schemas.microsoft.com/office/drawing/2014/main" id="{5B428DB6-87AC-4274-8501-C2E533179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25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text 2">
            <a:extLst>
              <a:ext uri="{FF2B5EF4-FFF2-40B4-BE49-F238E27FC236}">
                <a16:creationId xmlns:a16="http://schemas.microsoft.com/office/drawing/2014/main" id="{27A136A8-40A4-42A1-8C85-0183E389C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663" y="2406224"/>
            <a:ext cx="4747315" cy="125421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3">
            <a:extLst>
              <a:ext uri="{FF2B5EF4-FFF2-40B4-BE49-F238E27FC236}">
                <a16:creationId xmlns:a16="http://schemas.microsoft.com/office/drawing/2014/main" id="{1E4D6733-346C-47F7-9E4B-4615E6D3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63" y="757498"/>
            <a:ext cx="9206948" cy="708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33A89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zápatí 2">
            <a:extLst>
              <a:ext uri="{FF2B5EF4-FFF2-40B4-BE49-F238E27FC236}">
                <a16:creationId xmlns:a16="http://schemas.microsoft.com/office/drawing/2014/main" id="{A1D3C8FD-99D4-498B-A1E7-30F8889AF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510859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8" name="Zástupný symbol pro číslo snímku 3">
            <a:extLst>
              <a:ext uri="{FF2B5EF4-FFF2-40B4-BE49-F238E27FC236}">
                <a16:creationId xmlns:a16="http://schemas.microsoft.com/office/drawing/2014/main" id="{8AF6F244-E186-4D8A-B21F-8B760C9825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85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33401" y="1641298"/>
            <a:ext cx="6291470" cy="301851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>
                <a:solidFill>
                  <a:srgbClr val="F20000"/>
                </a:solidFill>
              </a:defRPr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697658ED-7802-4DB9-B2A0-B18452DD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768384"/>
            <a:ext cx="9206948" cy="708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33A89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A1D9F88F-D901-4D20-82D3-2A2FC2771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499973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C53FCEDD-4962-4362-83CE-A58979180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87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4102" y="133045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524102" y="2154366"/>
            <a:ext cx="5157787" cy="313565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8D2C7DD0-6A6D-4AED-937F-50ABDF3325E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41946" y="1845977"/>
            <a:ext cx="4694580" cy="3444046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CF6A7F4B-6EC9-4E19-9D0D-FA6F221C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102" y="679959"/>
            <a:ext cx="9206948" cy="708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33A89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CEE0470D-0494-47EA-9C0E-A96F62837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499973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9" name="Zástupný symbol pro číslo snímku 3">
            <a:extLst>
              <a:ext uri="{FF2B5EF4-FFF2-40B4-BE49-F238E27FC236}">
                <a16:creationId xmlns:a16="http://schemas.microsoft.com/office/drawing/2014/main" id="{B4532525-A062-4B27-A97D-0391DB0D6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7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C43A8157-F291-43AE-BC61-F16EE2A37446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13663" y="1455511"/>
            <a:ext cx="5181600" cy="2964090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9" name="Zástupný symbol pro obrázek 2">
            <a:extLst>
              <a:ext uri="{FF2B5EF4-FFF2-40B4-BE49-F238E27FC236}">
                <a16:creationId xmlns:a16="http://schemas.microsoft.com/office/drawing/2014/main" id="{EC22F00B-D7DA-4E76-8CE5-36666F4FAFC0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72202" y="1573815"/>
            <a:ext cx="5564325" cy="28457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6" name="Nadpis 3">
            <a:extLst>
              <a:ext uri="{FF2B5EF4-FFF2-40B4-BE49-F238E27FC236}">
                <a16:creationId xmlns:a16="http://schemas.microsoft.com/office/drawing/2014/main" id="{14A53951-4F28-48AD-A5E4-0DC4679B3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63" y="692184"/>
            <a:ext cx="9206948" cy="708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33A89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B3BE6A78-7EE6-4BEC-9EA4-6BE423B11D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510859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10" name="Zástupný symbol pro číslo snímku 3">
            <a:extLst>
              <a:ext uri="{FF2B5EF4-FFF2-40B4-BE49-F238E27FC236}">
                <a16:creationId xmlns:a16="http://schemas.microsoft.com/office/drawing/2014/main" id="{FF187AF5-1534-4550-86A6-FF3EFFB8C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44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951899" y="1509938"/>
            <a:ext cx="6291470" cy="3072946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FAACE4B3-703F-4E29-850D-48A8137A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1899" y="736323"/>
            <a:ext cx="8369953" cy="708301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33A89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529E072A-57AE-4854-91F3-7E69DBD71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499973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7" name="Zástupný symbol pro číslo snímku 3">
            <a:extLst>
              <a:ext uri="{FF2B5EF4-FFF2-40B4-BE49-F238E27FC236}">
                <a16:creationId xmlns:a16="http://schemas.microsoft.com/office/drawing/2014/main" id="{73C2E926-8506-4957-A556-6D5108FF2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12088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76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043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E66A5-F431-4E6C-9345-71314916B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2912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89860" y="1906132"/>
            <a:ext cx="10515600" cy="3846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</p:txBody>
      </p:sp>
      <p:sp>
        <p:nvSpPr>
          <p:cNvPr id="7" name="Zástupný nadpis 1">
            <a:extLst>
              <a:ext uri="{FF2B5EF4-FFF2-40B4-BE49-F238E27FC236}">
                <a16:creationId xmlns:a16="http://schemas.microsoft.com/office/drawing/2014/main" id="{C9E9EA33-901B-4AF2-B7DD-FD16FC0ED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860" y="5805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9" name="Zástupný symbol pro zápatí 2">
            <a:extLst>
              <a:ext uri="{FF2B5EF4-FFF2-40B4-BE49-F238E27FC236}">
                <a16:creationId xmlns:a16="http://schemas.microsoft.com/office/drawing/2014/main" id="{997F6DA0-50D3-403F-A286-9D438E4417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9860" y="6532631"/>
            <a:ext cx="9547037" cy="325369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Krajský úřad Středočeského kraje,  </a:t>
            </a:r>
            <a:r>
              <a:rPr lang="cs-CZ" dirty="0">
                <a:ea typeface="Calibri" panose="020F0502020204030204" pitchFamily="34" charset="0"/>
              </a:rPr>
              <a:t>Zborovská 11, 150 21 Praha 5</a:t>
            </a:r>
            <a:endParaRPr lang="cs-CZ" dirty="0"/>
          </a:p>
        </p:txBody>
      </p:sp>
      <p:sp>
        <p:nvSpPr>
          <p:cNvPr id="10" name="Zástupný symbol pro číslo snímku 3">
            <a:extLst>
              <a:ext uri="{FF2B5EF4-FFF2-40B4-BE49-F238E27FC236}">
                <a16:creationId xmlns:a16="http://schemas.microsoft.com/office/drawing/2014/main" id="{ABC57084-C6CF-44EF-AE45-7F96536C7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01778" y="0"/>
            <a:ext cx="1207364" cy="32536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Strana </a:t>
            </a:r>
            <a:fld id="{FBB1ACB0-F9FC-4CDF-BF0C-6DFD25E9421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96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2" r:id="rId5"/>
    <p:sldLayoutId id="2147483773" r:id="rId6"/>
    <p:sldLayoutId id="2147483650" r:id="rId7"/>
    <p:sldLayoutId id="2147483809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33A8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" descr="Obrázek">
            <a:extLst>
              <a:ext uri="{FF2B5EF4-FFF2-40B4-BE49-F238E27FC236}">
                <a16:creationId xmlns:a16="http://schemas.microsoft.com/office/drawing/2014/main" id="{C41B0DAE-E7CE-4577-A5FA-D6534D384C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2795" y="2673676"/>
            <a:ext cx="8285918" cy="1510648"/>
          </a:xfrm>
          <a:prstGeom prst="rect">
            <a:avLst/>
          </a:prstGeom>
          <a:ln w="12700">
            <a:miter lim="400000"/>
          </a:ln>
          <a:effectLst>
            <a:outerShdw blurRad="190500" dist="5829" dir="16200000" rotWithShape="0">
              <a:srgbClr val="000000">
                <a:alpha val="70000"/>
              </a:srgbClr>
            </a:outerShdw>
          </a:effectLst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810C1B-5B69-41DF-9694-F7CE4C279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4" y="2673676"/>
            <a:ext cx="8020876" cy="1492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Jméno a příjmení</a:t>
            </a:r>
            <a:br>
              <a:rPr lang="cs-CZ" dirty="0"/>
            </a:br>
            <a:r>
              <a:rPr lang="cs-CZ" sz="2400" b="1" dirty="0">
                <a:latin typeface="+mn-lt"/>
              </a:rPr>
              <a:t>odbor/funkce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512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33A8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" descr="Obrázek">
            <a:extLst>
              <a:ext uri="{FF2B5EF4-FFF2-40B4-BE49-F238E27FC236}">
                <a16:creationId xmlns:a16="http://schemas.microsoft.com/office/drawing/2014/main" id="{4474A410-8C7A-4735-8356-0E0827332B3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6407" y="4667673"/>
            <a:ext cx="7927505" cy="1445298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Zástupný nadpis 1">
            <a:extLst>
              <a:ext uri="{FF2B5EF4-FFF2-40B4-BE49-F238E27FC236}">
                <a16:creationId xmlns:a16="http://schemas.microsoft.com/office/drawing/2014/main" id="{FF79B2A7-4B34-411F-9EE1-A3F62EA6C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1451" y="478740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34017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1147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ityvizor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golemio.cz/data/verejne-zakazky-sc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213A7213-AA33-4B41-A244-3C7863F09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65185"/>
            <a:ext cx="5793843" cy="1025871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12233F80-34C9-4581-9AFC-073C72085E4B}"/>
              </a:ext>
            </a:extLst>
          </p:cNvPr>
          <p:cNvSpPr txBox="1"/>
          <p:nvPr/>
        </p:nvSpPr>
        <p:spPr>
          <a:xfrm>
            <a:off x="2119878" y="4216641"/>
            <a:ext cx="813571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cs-CZ" sz="1400" b="1" dirty="0">
                <a:solidFill>
                  <a:srgbClr val="133A89"/>
                </a:solidFill>
              </a:rPr>
            </a:br>
            <a:br>
              <a:rPr lang="cs-CZ" sz="3600" b="1" dirty="0">
                <a:solidFill>
                  <a:srgbClr val="133A89"/>
                </a:solidFill>
              </a:rPr>
            </a:br>
            <a:r>
              <a:rPr lang="cs-CZ" sz="3600">
                <a:solidFill>
                  <a:srgbClr val="133A89"/>
                </a:solidFill>
                <a:latin typeface="Calibri"/>
                <a:ea typeface="+mj-ea"/>
                <a:cs typeface="+mj-cs"/>
              </a:rPr>
              <a:t>Tomáš Zmuda</a:t>
            </a:r>
            <a:endParaRPr kumimoji="0" lang="cs-CZ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algn="ctr"/>
            <a:br>
              <a:rPr lang="cs-CZ" sz="800" b="1" dirty="0">
                <a:solidFill>
                  <a:srgbClr val="133A89"/>
                </a:solidFill>
              </a:rPr>
            </a:br>
            <a:br>
              <a:rPr lang="cs-CZ" sz="800" b="1" dirty="0">
                <a:solidFill>
                  <a:srgbClr val="133A89"/>
                </a:solidFill>
              </a:rPr>
            </a:br>
            <a:br>
              <a:rPr lang="cs-CZ" sz="800" b="1" dirty="0">
                <a:solidFill>
                  <a:srgbClr val="133A89"/>
                </a:solidFill>
              </a:rPr>
            </a:br>
            <a:endParaRPr lang="cs-CZ" b="1" dirty="0">
              <a:solidFill>
                <a:srgbClr val="133A89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6DCD83F-61CA-4A70-9EA8-F781D4D2C421}"/>
              </a:ext>
            </a:extLst>
          </p:cNvPr>
          <p:cNvSpPr txBox="1"/>
          <p:nvPr/>
        </p:nvSpPr>
        <p:spPr>
          <a:xfrm>
            <a:off x="2028145" y="1960940"/>
            <a:ext cx="830239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600" b="1" dirty="0">
                <a:solidFill>
                  <a:srgbClr val="133A89"/>
                </a:solidFill>
              </a:rPr>
              <a:t> Portál PO</a:t>
            </a:r>
          </a:p>
          <a:p>
            <a:pPr algn="ctr"/>
            <a:r>
              <a:rPr lang="cs-CZ" sz="2400" b="1" dirty="0">
                <a:solidFill>
                  <a:srgbClr val="133A89"/>
                </a:solidFill>
              </a:rPr>
              <a:t>… a další </a:t>
            </a:r>
            <a:r>
              <a:rPr lang="cs-CZ" sz="2400" b="1" dirty="0" err="1">
                <a:solidFill>
                  <a:srgbClr val="133A89"/>
                </a:solidFill>
              </a:rPr>
              <a:t>digi</a:t>
            </a:r>
            <a:r>
              <a:rPr lang="cs-CZ" sz="2400" b="1" dirty="0">
                <a:solidFill>
                  <a:srgbClr val="133A89"/>
                </a:solidFill>
              </a:rPr>
              <a:t> novinky</a:t>
            </a:r>
            <a:endParaRPr lang="cs-CZ" sz="2000" b="1" dirty="0">
              <a:solidFill>
                <a:srgbClr val="133A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67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„Nový“ portál PO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16F34512-7325-4AC1-834A-E575DACC85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15997"/>
              </p:ext>
            </p:extLst>
          </p:nvPr>
        </p:nvGraphicFramePr>
        <p:xfrm>
          <a:off x="474083" y="1181154"/>
          <a:ext cx="4220387" cy="5079292"/>
        </p:xfrm>
        <a:graphic>
          <a:graphicData uri="http://schemas.openxmlformats.org/drawingml/2006/table">
            <a:tbl>
              <a:tblPr/>
              <a:tblGrid>
                <a:gridCol w="4220387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36885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lang="cs-CZ" sz="24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02/2023 kraj vstoupil do spolku BISON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Ihned zahájeny práce na novém portálu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Sloučení našich vychytávek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08-09/2023 testování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10/2023 doladění a opravy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11/2023 školení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cs-CZ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01/2024 uvedení do provozu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29137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241D264F-2741-F517-B5CE-6676CC8E9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470" y="1235770"/>
            <a:ext cx="7390660" cy="49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11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Správa uživatelů PO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C621BA-82D3-BBC5-7E53-B18F633DD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73" y="3765958"/>
            <a:ext cx="7311519" cy="2534581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7412EDE9-18BB-41C2-F518-9B1BEE2F6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0889" y="996373"/>
            <a:ext cx="4524338" cy="5380946"/>
          </a:xfrm>
          <a:prstGeom prst="rect">
            <a:avLst/>
          </a:prstGeom>
        </p:spPr>
      </p:pic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034599"/>
              </p:ext>
            </p:extLst>
          </p:nvPr>
        </p:nvGraphicFramePr>
        <p:xfrm>
          <a:off x="474083" y="1181154"/>
          <a:ext cx="6610721" cy="3136785"/>
        </p:xfrm>
        <a:graphic>
          <a:graphicData uri="http://schemas.openxmlformats.org/drawingml/2006/table">
            <a:tbl>
              <a:tblPr/>
              <a:tblGrid>
                <a:gridCol w="6610721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791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Nově plně v roli pověřené osoby na PO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Nastavení rolí/oprávnění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Zodpovědnost za aktuálnost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20349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30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Delegace úkolu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075018"/>
              </p:ext>
            </p:extLst>
          </p:nvPr>
        </p:nvGraphicFramePr>
        <p:xfrm>
          <a:off x="474083" y="1371600"/>
          <a:ext cx="5443140" cy="3250492"/>
        </p:xfrm>
        <a:graphic>
          <a:graphicData uri="http://schemas.openxmlformats.org/drawingml/2006/table">
            <a:tbl>
              <a:tblPr/>
              <a:tblGrid>
                <a:gridCol w="5443140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7916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Možnost úkol předat jiné osobě v rámci PO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Export PDF s auditní stopou úkolu včetně komunikace v rámci PO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20349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57FA9CD3-F05A-DCA8-5A5F-768077EB8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292" y="711121"/>
            <a:ext cx="6065935" cy="558941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AF9F66F-FDE6-13A1-084C-E2298A980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73" y="4176346"/>
            <a:ext cx="5916459" cy="203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250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… a dál?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629369"/>
              </p:ext>
            </p:extLst>
          </p:nvPr>
        </p:nvGraphicFramePr>
        <p:xfrm>
          <a:off x="474082" y="1371600"/>
          <a:ext cx="10955917" cy="3982012"/>
        </p:xfrm>
        <a:graphic>
          <a:graphicData uri="http://schemas.openxmlformats.org/drawingml/2006/table">
            <a:tbl>
              <a:tblPr/>
              <a:tblGrid>
                <a:gridCol w="10955917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632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RSS kanály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Metodická podpora roztřízena přehledně ve složkách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Přehledný seznam kontaktů na odbory a KUSK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Modul pro nabídku nepotřebného majetku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V plánu i mobilní aplikace (kraj Vysočina již testuje fukční aplikaci)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pl-P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Postupně další moduly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31269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6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Migrace dat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039391"/>
              </p:ext>
            </p:extLst>
          </p:nvPr>
        </p:nvGraphicFramePr>
        <p:xfrm>
          <a:off x="474082" y="1371600"/>
          <a:ext cx="10955917" cy="2977810"/>
        </p:xfrm>
        <a:graphic>
          <a:graphicData uri="http://schemas.openxmlformats.org/drawingml/2006/table">
            <a:tbl>
              <a:tblPr/>
              <a:tblGrid>
                <a:gridCol w="10955917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632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Stávající portál zůstane zakonzervován jen pro čtení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Budou přeneseny uživatelé, kontakty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Úkoly pouze rozpracované!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31269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09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CityVizor</a:t>
            </a:r>
            <a:r>
              <a:rPr lang="cs-CZ" dirty="0"/>
              <a:t> – </a:t>
            </a:r>
            <a:r>
              <a:rPr lang="cs-CZ" dirty="0" err="1"/>
              <a:t>rozlikávací</a:t>
            </a:r>
            <a:r>
              <a:rPr lang="cs-CZ" dirty="0"/>
              <a:t> rozpočet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85039"/>
              </p:ext>
            </p:extLst>
          </p:nvPr>
        </p:nvGraphicFramePr>
        <p:xfrm>
          <a:off x="474082" y="1371600"/>
          <a:ext cx="10955917" cy="2977810"/>
        </p:xfrm>
        <a:graphic>
          <a:graphicData uri="http://schemas.openxmlformats.org/drawingml/2006/table">
            <a:tbl>
              <a:tblPr/>
              <a:tblGrid>
                <a:gridCol w="10955917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6327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hlinkClick r:id="rId2"/>
                        </a:rPr>
                        <a:t>www.cityvizor.cz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Aktuálně dohrána data za rok 2022 a do 30.6.2023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312699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2A50702A-397B-103F-881A-56F3EE03B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504" y="2852002"/>
            <a:ext cx="8405985" cy="352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47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0CE30D5-F60C-4F7D-8BA3-F15487F53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083" y="480681"/>
            <a:ext cx="10515600" cy="890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Golemio</a:t>
            </a:r>
            <a:r>
              <a:rPr lang="cs-CZ" dirty="0"/>
              <a:t> – veřejné zakázky přehledně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031B5E-4EE2-4359-8AE2-36516B534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FBB1ACB0-F9FC-4CDF-BF0C-6DFD25E94212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ástupný symbol pro obsah 6">
            <a:extLst>
              <a:ext uri="{FF2B5EF4-FFF2-40B4-BE49-F238E27FC236}">
                <a16:creationId xmlns:a16="http://schemas.microsoft.com/office/drawing/2014/main" id="{2987CF38-6C74-4202-AD53-E97C400E0DE0}"/>
              </a:ext>
            </a:extLst>
          </p:cNvPr>
          <p:cNvSpPr txBox="1">
            <a:spLocks/>
          </p:cNvSpPr>
          <p:nvPr/>
        </p:nvSpPr>
        <p:spPr>
          <a:xfrm>
            <a:off x="489860" y="1371600"/>
            <a:ext cx="11119282" cy="5084831"/>
          </a:xfrm>
          <a:prstGeom prst="rect">
            <a:avLst/>
          </a:prstGeom>
        </p:spPr>
        <p:txBody>
          <a:bodyPr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4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  <a:sym typeface="Calibri"/>
            </a:endParaRPr>
          </a:p>
          <a:p>
            <a:pPr marL="0" marR="0" lvl="0" indent="0" algn="l" defTabSz="758951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2324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taPro-Black"/>
              <a:ea typeface="+mj-ea"/>
              <a:cs typeface="+mj-cs"/>
              <a:sym typeface="Calibri"/>
            </a:endParaRPr>
          </a:p>
        </p:txBody>
      </p:sp>
      <p:sp>
        <p:nvSpPr>
          <p:cNvPr id="5" name="Zástupný symbol pro obsah 6">
            <a:extLst>
              <a:ext uri="{FF2B5EF4-FFF2-40B4-BE49-F238E27FC236}">
                <a16:creationId xmlns:a16="http://schemas.microsoft.com/office/drawing/2014/main" id="{771C8347-C627-4E6E-9B47-FFBC5D02BB79}"/>
              </a:ext>
            </a:extLst>
          </p:cNvPr>
          <p:cNvSpPr txBox="1">
            <a:spLocks/>
          </p:cNvSpPr>
          <p:nvPr/>
        </p:nvSpPr>
        <p:spPr>
          <a:xfrm>
            <a:off x="9601199" y="4880610"/>
            <a:ext cx="2205299" cy="1075597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rgbClr val="000000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marL="0" marR="0" lvl="2" indent="0" algn="l" defTabSz="914400" rtl="0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1800"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563C1"/>
                </a:solidFill>
              </a:uFill>
              <a:latin typeface="Calibri Light" panose="020F0302020204030204"/>
              <a:ea typeface="+mj-ea"/>
              <a:cs typeface="+mj-cs"/>
              <a:sym typeface="Calibri"/>
            </a:endParaRPr>
          </a:p>
        </p:txBody>
      </p:sp>
      <p:graphicFrame>
        <p:nvGraphicFramePr>
          <p:cNvPr id="12" name="Tabulka 11">
            <a:extLst>
              <a:ext uri="{FF2B5EF4-FFF2-40B4-BE49-F238E27FC236}">
                <a16:creationId xmlns:a16="http://schemas.microsoft.com/office/drawing/2014/main" id="{3DCDE288-680F-037A-A570-20061FC72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471367"/>
              </p:ext>
            </p:extLst>
          </p:nvPr>
        </p:nvGraphicFramePr>
        <p:xfrm>
          <a:off x="474083" y="1371600"/>
          <a:ext cx="10955917" cy="2666874"/>
        </p:xfrm>
        <a:graphic>
          <a:graphicData uri="http://schemas.openxmlformats.org/drawingml/2006/table">
            <a:tbl>
              <a:tblPr/>
              <a:tblGrid>
                <a:gridCol w="10955917">
                  <a:extLst>
                    <a:ext uri="{9D8B030D-6E8A-4147-A177-3AD203B41FA5}">
                      <a16:colId xmlns:a16="http://schemas.microsoft.com/office/drawing/2014/main" val="1888182132"/>
                    </a:ext>
                  </a:extLst>
                </a:gridCol>
              </a:tblGrid>
              <a:tr h="2321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  <a:hlinkClick r:id="rId2"/>
                        </a:rPr>
                        <a:t>https://golemio.cz/data/verejne-zakazky-sck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Data z e-</a:t>
                      </a:r>
                      <a:r>
                        <a:rPr kumimoji="0" lang="cs-CZ" sz="2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zak</a:t>
                      </a: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od 1.1.2020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Denně v 7:00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Export dat do XLSX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8322363"/>
                  </a:ext>
                </a:extLst>
              </a:tr>
              <a:tr h="30433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4458" marR="167862" marT="20143" marB="201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6044362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9452A6E4-E7FA-A553-D97D-C615A9796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892" y="1992226"/>
            <a:ext cx="7693270" cy="4285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1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3996FC-314D-4D26-B7E1-3ECF1E8F0BCA}"/>
              </a:ext>
            </a:extLst>
          </p:cNvPr>
          <p:cNvSpPr txBox="1">
            <a:spLocks/>
          </p:cNvSpPr>
          <p:nvPr/>
        </p:nvSpPr>
        <p:spPr>
          <a:xfrm>
            <a:off x="776765" y="5030139"/>
            <a:ext cx="8334184" cy="150018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Předseda Komise pro ICT a digitalizaci</a:t>
            </a:r>
          </a:p>
          <a:p>
            <a:r>
              <a:rPr lang="cs-CZ" b="1" dirty="0"/>
              <a:t>E-mail: zk_zmuda@kr-s.cz </a:t>
            </a:r>
          </a:p>
          <a:p>
            <a:r>
              <a:rPr lang="cs-CZ" b="1" dirty="0"/>
              <a:t>Tel.: 607 258 445</a:t>
            </a:r>
          </a:p>
        </p:txBody>
      </p:sp>
      <p:pic>
        <p:nvPicPr>
          <p:cNvPr id="4" name="Obrázek" descr="Obrázek">
            <a:extLst>
              <a:ext uri="{FF2B5EF4-FFF2-40B4-BE49-F238E27FC236}">
                <a16:creationId xmlns:a16="http://schemas.microsoft.com/office/drawing/2014/main" id="{59737700-4814-465B-B755-C0EC1393EB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607" y="3524109"/>
            <a:ext cx="6585279" cy="12005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8C268369-1D43-4068-A0A7-5E5BCED8FCAD}"/>
              </a:ext>
            </a:extLst>
          </p:cNvPr>
          <p:cNvSpPr txBox="1">
            <a:spLocks/>
          </p:cNvSpPr>
          <p:nvPr/>
        </p:nvSpPr>
        <p:spPr>
          <a:xfrm>
            <a:off x="803260" y="3548806"/>
            <a:ext cx="6346687" cy="496481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34377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221186-90E4-4CFC-AA6A-863C4270E5D2}"/>
              </a:ext>
            </a:extLst>
          </p:cNvPr>
          <p:cNvSpPr txBox="1">
            <a:spLocks/>
          </p:cNvSpPr>
          <p:nvPr/>
        </p:nvSpPr>
        <p:spPr>
          <a:xfrm>
            <a:off x="822517" y="3979939"/>
            <a:ext cx="6346687" cy="730142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Tomáš Zmuda</a:t>
            </a:r>
          </a:p>
        </p:txBody>
      </p:sp>
    </p:spTree>
    <p:extLst>
      <p:ext uri="{BB962C8B-B14F-4D97-AF65-F5344CB8AC3E}">
        <p14:creationId xmlns:p14="http://schemas.microsoft.com/office/powerpoint/2010/main" val="2627123905"/>
      </p:ext>
    </p:extLst>
  </p:cSld>
  <p:clrMapOvr>
    <a:masterClrMapping/>
  </p:clrMapOvr>
</p:sld>
</file>

<file path=ppt/theme/theme1.xml><?xml version="1.0" encoding="utf-8"?>
<a:theme xmlns:a="http://schemas.openxmlformats.org/drawingml/2006/main" name="1_kratky_praporek">
  <a:themeElements>
    <a:clrScheme name="sablona_KUSK_barvy">
      <a:dk1>
        <a:sysClr val="windowText" lastClr="000000"/>
      </a:dk1>
      <a:lt1>
        <a:sysClr val="window" lastClr="FFFFFF"/>
      </a:lt1>
      <a:dk2>
        <a:srgbClr val="AEABAB"/>
      </a:dk2>
      <a:lt2>
        <a:srgbClr val="E7E6E6"/>
      </a:lt2>
      <a:accent1>
        <a:srgbClr val="FF0000"/>
      </a:accent1>
      <a:accent2>
        <a:srgbClr val="2F5496"/>
      </a:accent2>
      <a:accent3>
        <a:srgbClr val="A5A5A5"/>
      </a:accent3>
      <a:accent4>
        <a:srgbClr val="FE9999"/>
      </a:accent4>
      <a:accent5>
        <a:srgbClr val="F2F2F2"/>
      </a:accent5>
      <a:accent6>
        <a:srgbClr val="9FB7E1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výjezdy_rakovník_03_05_2022" id="{ADCD94E8-9CAE-4854-9865-8FD50D6D4DFB}" vid="{3317936D-6414-4ABC-BB91-9A0A12205FE5}"/>
    </a:ext>
  </a:extLst>
</a:theme>
</file>

<file path=ppt/theme/theme2.xml><?xml version="1.0" encoding="utf-8"?>
<a:theme xmlns:a="http://schemas.openxmlformats.org/drawingml/2006/main" name="1_oddělovaci stran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výjezdy_rakovník_03_05_2022" id="{ADCD94E8-9CAE-4854-9865-8FD50D6D4DFB}" vid="{4DC62A32-B3B9-41C2-BCF6-C9AFD85018A4}"/>
    </a:ext>
  </a:extLst>
</a:theme>
</file>

<file path=ppt/theme/theme3.xml><?xml version="1.0" encoding="utf-8"?>
<a:theme xmlns:a="http://schemas.openxmlformats.org/drawingml/2006/main" name="rozdelovnik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výjezdy_rakovník_03_05_2022" id="{ADCD94E8-9CAE-4854-9865-8FD50D6D4DFB}" vid="{04A81A2A-9C3E-40EF-948C-37D8F02B2396}"/>
    </a:ext>
  </a:extLst>
</a:theme>
</file>

<file path=ppt/theme/theme4.xml><?xml version="1.0" encoding="utf-8"?>
<a:theme xmlns:a="http://schemas.openxmlformats.org/drawingml/2006/main" name="1_Vlastní návr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_výjezdy_rakovník_03_05_2022" id="{ADCD94E8-9CAE-4854-9865-8FD50D6D4DFB}" vid="{E9DB33EF-515B-44CE-A535-D7D56845DDAB}"/>
    </a:ext>
  </a:extLst>
</a:theme>
</file>

<file path=ppt/theme/theme5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Mustr PP</Template>
  <TotalTime>8945</TotalTime>
  <Words>227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MetaPro-Black</vt:lpstr>
      <vt:lpstr>Wingdings</vt:lpstr>
      <vt:lpstr>1_kratky_praporek</vt:lpstr>
      <vt:lpstr>1_oddělovaci strana</vt:lpstr>
      <vt:lpstr>rozdelovnik1</vt:lpstr>
      <vt:lpstr>1_Vlastní návrh</vt:lpstr>
      <vt:lpstr>Prezentace aplikace PowerPoint</vt:lpstr>
      <vt:lpstr>„Nový“ portál PO</vt:lpstr>
      <vt:lpstr>Správa uživatelů PO</vt:lpstr>
      <vt:lpstr>Delegace úkolu</vt:lpstr>
      <vt:lpstr>… a dál?</vt:lpstr>
      <vt:lpstr>Migrace dat</vt:lpstr>
      <vt:lpstr>CityVizor – rozlikávací rozpočet</vt:lpstr>
      <vt:lpstr>Golemio – veřejné zakázky přehledně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Holek Josef</dc:creator>
  <cp:lastModifiedBy>Tomáš Zmuda</cp:lastModifiedBy>
  <cp:revision>23</cp:revision>
  <cp:lastPrinted>2021-02-02T12:24:32Z</cp:lastPrinted>
  <dcterms:created xsi:type="dcterms:W3CDTF">2022-05-09T11:39:11Z</dcterms:created>
  <dcterms:modified xsi:type="dcterms:W3CDTF">2023-10-23T10:24:46Z</dcterms:modified>
</cp:coreProperties>
</file>