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Bebas Neue" panose="020B0606020202050201" pitchFamily="34" charset="-1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layfair Display" panose="020B0604020202020204" charset="-18"/>
      <p:regular r:id="rId21"/>
      <p:bold r:id="rId22"/>
      <p:italic r:id="rId23"/>
      <p:boldItalic r:id="rId24"/>
    </p:embeddedFont>
    <p:embeddedFont>
      <p:font typeface="Bebas" panose="020B0606020202050201" pitchFamily="34" charset="0"/>
      <p:regular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Old Standard TT" panose="020B0604020202020204" charset="-18"/>
      <p:regular r:id="rId30"/>
      <p:bold r:id="rId31"/>
      <p: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A0BBA-9747-4527-BC68-0DBAA829C1A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B86DC54-FE06-4C01-A4D7-F681270A7FFE}">
      <dgm:prSet phldrT="[Text]" custT="1"/>
      <dgm:spPr/>
      <dgm:t>
        <a:bodyPr anchor="b"/>
        <a:lstStyle/>
        <a:p>
          <a:r>
            <a:rPr lang="cs-CZ" sz="1800">
              <a:latin typeface="Bebas Neue" panose="020B0606020202050201" pitchFamily="34" charset="-18"/>
            </a:rPr>
            <a:t>ČLENI</a:t>
          </a:r>
          <a:endParaRPr lang="cs-CZ" sz="1400">
            <a:latin typeface="Bebas Neue" panose="020B0606020202050201" pitchFamily="34" charset="-18"/>
          </a:endParaRPr>
        </a:p>
      </dgm:t>
    </dgm:pt>
    <dgm:pt modelId="{0399CD75-B0D0-49F9-97B2-27577857AD67}" type="parTrans" cxnId="{2C6CE90D-ADE0-4DB9-87A7-0314EA2766CD}">
      <dgm:prSet/>
      <dgm:spPr/>
      <dgm:t>
        <a:bodyPr/>
        <a:lstStyle/>
        <a:p>
          <a:endParaRPr lang="cs-CZ"/>
        </a:p>
      </dgm:t>
    </dgm:pt>
    <dgm:pt modelId="{864BE6EA-5420-4332-A2EE-DBAEC353E007}" type="sibTrans" cxnId="{2C6CE90D-ADE0-4DB9-87A7-0314EA2766C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3A2A32C2-00FB-4C88-AE8D-10C88F25BC89}">
      <dgm:prSet phldrT="[Text]" custT="1"/>
      <dgm:spPr/>
      <dgm:t>
        <a:bodyPr/>
        <a:lstStyle/>
        <a:p>
          <a:pPr algn="ctr"/>
          <a:r>
            <a:rPr lang="cs-CZ" sz="1800">
              <a:latin typeface="Bebas Neue" panose="020B0606020202050201" pitchFamily="34" charset="-18"/>
            </a:rPr>
            <a:t>oBLASTNÍ SDRUŽENÍ</a:t>
          </a:r>
        </a:p>
      </dgm:t>
    </dgm:pt>
    <dgm:pt modelId="{F4A63CB4-5E61-4734-ABD3-23B68285C3DF}" type="parTrans" cxnId="{A88B8FD8-05CF-4058-B09E-05779352EF43}">
      <dgm:prSet/>
      <dgm:spPr/>
      <dgm:t>
        <a:bodyPr/>
        <a:lstStyle/>
        <a:p>
          <a:endParaRPr lang="cs-CZ"/>
        </a:p>
      </dgm:t>
    </dgm:pt>
    <dgm:pt modelId="{D15C2F72-6013-4CE0-A682-E4F8CB670288}" type="sibTrans" cxnId="{A88B8FD8-05CF-4058-B09E-05779352EF4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4BE64892-D42A-4C63-B355-BB24FD7D2693}" type="pres">
      <dgm:prSet presAssocID="{965A0BBA-9747-4527-BC68-0DBAA829C1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703EA6DE-DAC1-40AC-8A4D-7F27771993B6}" type="pres">
      <dgm:prSet presAssocID="{965A0BBA-9747-4527-BC68-0DBAA829C1A3}" presName="dot1" presStyleLbl="alignNode1" presStyleIdx="0" presStyleCnt="10"/>
      <dgm:spPr/>
    </dgm:pt>
    <dgm:pt modelId="{8FCDC542-DE09-4140-8D4A-BE1B04311A4F}" type="pres">
      <dgm:prSet presAssocID="{965A0BBA-9747-4527-BC68-0DBAA829C1A3}" presName="dot2" presStyleLbl="alignNode1" presStyleIdx="1" presStyleCnt="10"/>
      <dgm:spPr/>
    </dgm:pt>
    <dgm:pt modelId="{B3138FC6-1891-4C36-85C4-213462A3934A}" type="pres">
      <dgm:prSet presAssocID="{965A0BBA-9747-4527-BC68-0DBAA829C1A3}" presName="dot3" presStyleLbl="alignNode1" presStyleIdx="2" presStyleCnt="10"/>
      <dgm:spPr/>
    </dgm:pt>
    <dgm:pt modelId="{A1FFEFF8-6FE4-441E-9976-7AB06BCEAE0A}" type="pres">
      <dgm:prSet presAssocID="{965A0BBA-9747-4527-BC68-0DBAA829C1A3}" presName="dotArrow1" presStyleLbl="alignNode1" presStyleIdx="3" presStyleCnt="10"/>
      <dgm:spPr/>
    </dgm:pt>
    <dgm:pt modelId="{B2FBD462-461D-4A61-920F-7B613C9F90FF}" type="pres">
      <dgm:prSet presAssocID="{965A0BBA-9747-4527-BC68-0DBAA829C1A3}" presName="dotArrow2" presStyleLbl="alignNode1" presStyleIdx="4" presStyleCnt="10"/>
      <dgm:spPr/>
    </dgm:pt>
    <dgm:pt modelId="{3D41FDCA-568A-4B82-966E-D749A02DD0E0}" type="pres">
      <dgm:prSet presAssocID="{965A0BBA-9747-4527-BC68-0DBAA829C1A3}" presName="dotArrow3" presStyleLbl="alignNode1" presStyleIdx="5" presStyleCnt="10"/>
      <dgm:spPr/>
    </dgm:pt>
    <dgm:pt modelId="{6D296F91-70C2-4873-A7D1-28DA7EA0E8D3}" type="pres">
      <dgm:prSet presAssocID="{965A0BBA-9747-4527-BC68-0DBAA829C1A3}" presName="dotArrow4" presStyleLbl="alignNode1" presStyleIdx="6" presStyleCnt="10"/>
      <dgm:spPr/>
    </dgm:pt>
    <dgm:pt modelId="{3296B149-88F1-4A61-A9D3-EDB33ECD7E6E}" type="pres">
      <dgm:prSet presAssocID="{965A0BBA-9747-4527-BC68-0DBAA829C1A3}" presName="dotArrow5" presStyleLbl="alignNode1" presStyleIdx="7" presStyleCnt="10"/>
      <dgm:spPr/>
    </dgm:pt>
    <dgm:pt modelId="{200B6A6F-5844-4637-B03C-4FE48DBFD957}" type="pres">
      <dgm:prSet presAssocID="{965A0BBA-9747-4527-BC68-0DBAA829C1A3}" presName="dotArrow6" presStyleLbl="alignNode1" presStyleIdx="8" presStyleCnt="10"/>
      <dgm:spPr/>
    </dgm:pt>
    <dgm:pt modelId="{44F44C2C-D256-46DA-8E44-CC9C57BD4143}" type="pres">
      <dgm:prSet presAssocID="{965A0BBA-9747-4527-BC68-0DBAA829C1A3}" presName="dotArrow7" presStyleLbl="alignNode1" presStyleIdx="9" presStyleCnt="10"/>
      <dgm:spPr/>
    </dgm:pt>
    <dgm:pt modelId="{FCE027C5-6D34-4A38-94BA-66FEBCD6E7C0}" type="pres">
      <dgm:prSet presAssocID="{AB86DC54-FE06-4C01-A4D7-F681270A7FFE}" presName="parTx1" presStyleLbl="node1" presStyleIdx="0" presStyleCnt="2"/>
      <dgm:spPr/>
      <dgm:t>
        <a:bodyPr/>
        <a:lstStyle/>
        <a:p>
          <a:endParaRPr lang="cs-CZ"/>
        </a:p>
      </dgm:t>
    </dgm:pt>
    <dgm:pt modelId="{6FD3B085-B364-4957-BF50-7BA02440764A}" type="pres">
      <dgm:prSet presAssocID="{864BE6EA-5420-4332-A2EE-DBAEC353E007}" presName="picture1" presStyleCnt="0"/>
      <dgm:spPr/>
    </dgm:pt>
    <dgm:pt modelId="{18B37B75-5C29-4CA8-9F23-DEE176A1E00C}" type="pres">
      <dgm:prSet presAssocID="{864BE6EA-5420-4332-A2EE-DBAEC353E007}" presName="imageRepeatNode" presStyleLbl="fgImgPlace1" presStyleIdx="0" presStyleCnt="2"/>
      <dgm:spPr/>
      <dgm:t>
        <a:bodyPr/>
        <a:lstStyle/>
        <a:p>
          <a:endParaRPr lang="cs-CZ"/>
        </a:p>
      </dgm:t>
    </dgm:pt>
    <dgm:pt modelId="{1ADAE495-41D5-4919-8C37-8B0D79707D0A}" type="pres">
      <dgm:prSet presAssocID="{3A2A32C2-00FB-4C88-AE8D-10C88F25BC89}" presName="parTx2" presStyleLbl="node1" presStyleIdx="1" presStyleCnt="2" custLinFactNeighborX="-595" custLinFactNeighborY="-13316"/>
      <dgm:spPr/>
      <dgm:t>
        <a:bodyPr/>
        <a:lstStyle/>
        <a:p>
          <a:endParaRPr lang="cs-CZ"/>
        </a:p>
      </dgm:t>
    </dgm:pt>
    <dgm:pt modelId="{3A48A0DC-5F1E-4266-A41D-14444C140960}" type="pres">
      <dgm:prSet presAssocID="{D15C2F72-6013-4CE0-A682-E4F8CB670288}" presName="picture2" presStyleCnt="0"/>
      <dgm:spPr/>
    </dgm:pt>
    <dgm:pt modelId="{16E869FA-CCFD-4037-B149-A80DE8E400EB}" type="pres">
      <dgm:prSet presAssocID="{D15C2F72-6013-4CE0-A682-E4F8CB670288}" presName="imageRepeatNode" presStyleLbl="fgImgPlace1" presStyleIdx="1" presStyleCnt="2"/>
      <dgm:spPr/>
      <dgm:t>
        <a:bodyPr/>
        <a:lstStyle/>
        <a:p>
          <a:endParaRPr lang="cs-CZ"/>
        </a:p>
      </dgm:t>
    </dgm:pt>
  </dgm:ptLst>
  <dgm:cxnLst>
    <dgm:cxn modelId="{C09EF23F-58B9-4889-8730-0761586E1A82}" type="presOf" srcId="{AB86DC54-FE06-4C01-A4D7-F681270A7FFE}" destId="{FCE027C5-6D34-4A38-94BA-66FEBCD6E7C0}" srcOrd="0" destOrd="0" presId="urn:microsoft.com/office/officeart/2008/layout/AscendingPictureAccentProcess"/>
    <dgm:cxn modelId="{D7AF32C0-2A56-4730-B184-4D0037908ED7}" type="presOf" srcId="{D15C2F72-6013-4CE0-A682-E4F8CB670288}" destId="{16E869FA-CCFD-4037-B149-A80DE8E400EB}" srcOrd="0" destOrd="0" presId="urn:microsoft.com/office/officeart/2008/layout/AscendingPictureAccentProcess"/>
    <dgm:cxn modelId="{A88B8FD8-05CF-4058-B09E-05779352EF43}" srcId="{965A0BBA-9747-4527-BC68-0DBAA829C1A3}" destId="{3A2A32C2-00FB-4C88-AE8D-10C88F25BC89}" srcOrd="1" destOrd="0" parTransId="{F4A63CB4-5E61-4734-ABD3-23B68285C3DF}" sibTransId="{D15C2F72-6013-4CE0-A682-E4F8CB670288}"/>
    <dgm:cxn modelId="{2C6CE90D-ADE0-4DB9-87A7-0314EA2766CD}" srcId="{965A0BBA-9747-4527-BC68-0DBAA829C1A3}" destId="{AB86DC54-FE06-4C01-A4D7-F681270A7FFE}" srcOrd="0" destOrd="0" parTransId="{0399CD75-B0D0-49F9-97B2-27577857AD67}" sibTransId="{864BE6EA-5420-4332-A2EE-DBAEC353E007}"/>
    <dgm:cxn modelId="{729C0E78-4B64-467A-AC25-6A584852D687}" type="presOf" srcId="{864BE6EA-5420-4332-A2EE-DBAEC353E007}" destId="{18B37B75-5C29-4CA8-9F23-DEE176A1E00C}" srcOrd="0" destOrd="0" presId="urn:microsoft.com/office/officeart/2008/layout/AscendingPictureAccentProcess"/>
    <dgm:cxn modelId="{4EA9D885-99C5-49E9-B991-F1F90B1FF376}" type="presOf" srcId="{965A0BBA-9747-4527-BC68-0DBAA829C1A3}" destId="{4BE64892-D42A-4C63-B355-BB24FD7D2693}" srcOrd="0" destOrd="0" presId="urn:microsoft.com/office/officeart/2008/layout/AscendingPictureAccentProcess"/>
    <dgm:cxn modelId="{85CD119D-A597-4161-A12F-F35FFC1F5FB2}" type="presOf" srcId="{3A2A32C2-00FB-4C88-AE8D-10C88F25BC89}" destId="{1ADAE495-41D5-4919-8C37-8B0D79707D0A}" srcOrd="0" destOrd="0" presId="urn:microsoft.com/office/officeart/2008/layout/AscendingPictureAccentProcess"/>
    <dgm:cxn modelId="{834FE15D-47FF-46E0-9C40-4A620D74B495}" type="presParOf" srcId="{4BE64892-D42A-4C63-B355-BB24FD7D2693}" destId="{703EA6DE-DAC1-40AC-8A4D-7F27771993B6}" srcOrd="0" destOrd="0" presId="urn:microsoft.com/office/officeart/2008/layout/AscendingPictureAccentProcess"/>
    <dgm:cxn modelId="{C0209090-C831-4DE7-A391-1E08D5604C84}" type="presParOf" srcId="{4BE64892-D42A-4C63-B355-BB24FD7D2693}" destId="{8FCDC542-DE09-4140-8D4A-BE1B04311A4F}" srcOrd="1" destOrd="0" presId="urn:microsoft.com/office/officeart/2008/layout/AscendingPictureAccentProcess"/>
    <dgm:cxn modelId="{4ED8BBB8-AF7B-4A9E-B5EC-EC1929D97D70}" type="presParOf" srcId="{4BE64892-D42A-4C63-B355-BB24FD7D2693}" destId="{B3138FC6-1891-4C36-85C4-213462A3934A}" srcOrd="2" destOrd="0" presId="urn:microsoft.com/office/officeart/2008/layout/AscendingPictureAccentProcess"/>
    <dgm:cxn modelId="{F2B2EE18-4261-439D-AD8F-6DCDE7430AD9}" type="presParOf" srcId="{4BE64892-D42A-4C63-B355-BB24FD7D2693}" destId="{A1FFEFF8-6FE4-441E-9976-7AB06BCEAE0A}" srcOrd="3" destOrd="0" presId="urn:microsoft.com/office/officeart/2008/layout/AscendingPictureAccentProcess"/>
    <dgm:cxn modelId="{35C5AA6C-DA42-4E40-BAA6-DC1504AD4657}" type="presParOf" srcId="{4BE64892-D42A-4C63-B355-BB24FD7D2693}" destId="{B2FBD462-461D-4A61-920F-7B613C9F90FF}" srcOrd="4" destOrd="0" presId="urn:microsoft.com/office/officeart/2008/layout/AscendingPictureAccentProcess"/>
    <dgm:cxn modelId="{B1D4A950-BF08-4D43-B7A6-ED223C07150C}" type="presParOf" srcId="{4BE64892-D42A-4C63-B355-BB24FD7D2693}" destId="{3D41FDCA-568A-4B82-966E-D749A02DD0E0}" srcOrd="5" destOrd="0" presId="urn:microsoft.com/office/officeart/2008/layout/AscendingPictureAccentProcess"/>
    <dgm:cxn modelId="{57A68B54-1D38-416B-B852-152A79F05BB6}" type="presParOf" srcId="{4BE64892-D42A-4C63-B355-BB24FD7D2693}" destId="{6D296F91-70C2-4873-A7D1-28DA7EA0E8D3}" srcOrd="6" destOrd="0" presId="urn:microsoft.com/office/officeart/2008/layout/AscendingPictureAccentProcess"/>
    <dgm:cxn modelId="{7783611F-2337-4D32-8CBA-6FC70CB41D27}" type="presParOf" srcId="{4BE64892-D42A-4C63-B355-BB24FD7D2693}" destId="{3296B149-88F1-4A61-A9D3-EDB33ECD7E6E}" srcOrd="7" destOrd="0" presId="urn:microsoft.com/office/officeart/2008/layout/AscendingPictureAccentProcess"/>
    <dgm:cxn modelId="{2ED635D0-30FC-42CF-91AF-2E31BE6B7838}" type="presParOf" srcId="{4BE64892-D42A-4C63-B355-BB24FD7D2693}" destId="{200B6A6F-5844-4637-B03C-4FE48DBFD957}" srcOrd="8" destOrd="0" presId="urn:microsoft.com/office/officeart/2008/layout/AscendingPictureAccentProcess"/>
    <dgm:cxn modelId="{13A3DC4E-F92D-4E92-94DF-7E371735FE78}" type="presParOf" srcId="{4BE64892-D42A-4C63-B355-BB24FD7D2693}" destId="{44F44C2C-D256-46DA-8E44-CC9C57BD4143}" srcOrd="9" destOrd="0" presId="urn:microsoft.com/office/officeart/2008/layout/AscendingPictureAccentProcess"/>
    <dgm:cxn modelId="{CD68B942-C46D-43DD-BCE0-22CC91799B05}" type="presParOf" srcId="{4BE64892-D42A-4C63-B355-BB24FD7D2693}" destId="{FCE027C5-6D34-4A38-94BA-66FEBCD6E7C0}" srcOrd="10" destOrd="0" presId="urn:microsoft.com/office/officeart/2008/layout/AscendingPictureAccentProcess"/>
    <dgm:cxn modelId="{50E2C3F9-A326-4985-84A1-66C21555F40B}" type="presParOf" srcId="{4BE64892-D42A-4C63-B355-BB24FD7D2693}" destId="{6FD3B085-B364-4957-BF50-7BA02440764A}" srcOrd="11" destOrd="0" presId="urn:microsoft.com/office/officeart/2008/layout/AscendingPictureAccentProcess"/>
    <dgm:cxn modelId="{A4F79E6C-CA2E-4896-8B41-AAF74715E1D8}" type="presParOf" srcId="{6FD3B085-B364-4957-BF50-7BA02440764A}" destId="{18B37B75-5C29-4CA8-9F23-DEE176A1E00C}" srcOrd="0" destOrd="0" presId="urn:microsoft.com/office/officeart/2008/layout/AscendingPictureAccentProcess"/>
    <dgm:cxn modelId="{0E6D3A4F-74F4-4345-A98B-FE7D6AA22A74}" type="presParOf" srcId="{4BE64892-D42A-4C63-B355-BB24FD7D2693}" destId="{1ADAE495-41D5-4919-8C37-8B0D79707D0A}" srcOrd="12" destOrd="0" presId="urn:microsoft.com/office/officeart/2008/layout/AscendingPictureAccentProcess"/>
    <dgm:cxn modelId="{6F78819E-0EAD-4EE8-BEDE-B1239777E895}" type="presParOf" srcId="{4BE64892-D42A-4C63-B355-BB24FD7D2693}" destId="{3A48A0DC-5F1E-4266-A41D-14444C140960}" srcOrd="13" destOrd="0" presId="urn:microsoft.com/office/officeart/2008/layout/AscendingPictureAccentProcess"/>
    <dgm:cxn modelId="{1A9749A7-FBB7-4FE6-9BDB-4D8C5916FDE4}" type="presParOf" srcId="{3A48A0DC-5F1E-4266-A41D-14444C140960}" destId="{16E869FA-CCFD-4037-B149-A80DE8E400E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A0FAD-C192-4074-92B6-1B93D66C6A5F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22424FDB-8F39-4738-9EF8-6BF5C0BA47F6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Oblastní fórum</a:t>
          </a:r>
        </a:p>
      </dgm:t>
    </dgm:pt>
    <dgm:pt modelId="{11B0E410-E43E-498A-95BE-09FE3084DCDC}" type="parTrans" cxnId="{EDE38325-B597-4128-8B59-E200538FB480}">
      <dgm:prSet/>
      <dgm:spPr/>
      <dgm:t>
        <a:bodyPr/>
        <a:lstStyle/>
        <a:p>
          <a:endParaRPr lang="cs-CZ"/>
        </a:p>
      </dgm:t>
    </dgm:pt>
    <dgm:pt modelId="{D265EE82-A043-455D-9312-52133B0BB73E}" type="sibTrans" cxnId="{EDE38325-B597-4128-8B59-E200538FB480}">
      <dgm:prSet/>
      <dgm:spPr/>
      <dgm:t>
        <a:bodyPr/>
        <a:lstStyle/>
        <a:p>
          <a:endParaRPr lang="cs-CZ"/>
        </a:p>
      </dgm:t>
    </dgm:pt>
    <dgm:pt modelId="{0E864050-AF41-4238-AFAE-250484058F55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Oblastní předsednictvo</a:t>
          </a:r>
        </a:p>
      </dgm:t>
    </dgm:pt>
    <dgm:pt modelId="{E45F7A6D-C299-41F2-B60C-7B1011949F83}" type="parTrans" cxnId="{74172E97-52FC-448F-A815-ECEBB1D6B6C3}">
      <dgm:prSet/>
      <dgm:spPr/>
      <dgm:t>
        <a:bodyPr/>
        <a:lstStyle/>
        <a:p>
          <a:endParaRPr lang="cs-CZ"/>
        </a:p>
      </dgm:t>
    </dgm:pt>
    <dgm:pt modelId="{7B0EDCB8-4687-4EAA-BFF2-44BB4DF5EE32}" type="sibTrans" cxnId="{74172E97-52FC-448F-A815-ECEBB1D6B6C3}">
      <dgm:prSet/>
      <dgm:spPr/>
      <dgm:t>
        <a:bodyPr/>
        <a:lstStyle/>
        <a:p>
          <a:endParaRPr lang="cs-CZ"/>
        </a:p>
      </dgm:t>
    </dgm:pt>
    <dgm:pt modelId="{488700F2-1056-41BA-9DDC-41DF9491C4C1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Oblastní jednotka</a:t>
          </a:r>
        </a:p>
      </dgm:t>
    </dgm:pt>
    <dgm:pt modelId="{FC851EE0-86A3-47C7-B542-86D6A7EFCE41}" type="parTrans" cxnId="{E5FC3829-5029-4B56-A00B-EAE12750536E}">
      <dgm:prSet/>
      <dgm:spPr/>
      <dgm:t>
        <a:bodyPr/>
        <a:lstStyle/>
        <a:p>
          <a:endParaRPr lang="cs-CZ"/>
        </a:p>
      </dgm:t>
    </dgm:pt>
    <dgm:pt modelId="{7B0DC30C-FBBF-4C7D-81BF-4E99F35F7F59}" type="sibTrans" cxnId="{E5FC3829-5029-4B56-A00B-EAE12750536E}">
      <dgm:prSet/>
      <dgm:spPr/>
      <dgm:t>
        <a:bodyPr/>
        <a:lstStyle/>
        <a:p>
          <a:endParaRPr lang="cs-CZ"/>
        </a:p>
      </dgm:t>
    </dgm:pt>
    <dgm:pt modelId="{D4A551A7-5066-4EB1-86B0-6A386B0E8435}" type="pres">
      <dgm:prSet presAssocID="{607A0FAD-C192-4074-92B6-1B93D66C6A5F}" presName="Name0" presStyleCnt="0">
        <dgm:presLayoutVars>
          <dgm:dir/>
          <dgm:resizeHandles val="exact"/>
        </dgm:presLayoutVars>
      </dgm:prSet>
      <dgm:spPr/>
    </dgm:pt>
    <dgm:pt modelId="{01B88B0D-D87D-4F74-B404-A07F9139AB18}" type="pres">
      <dgm:prSet presAssocID="{607A0FAD-C192-4074-92B6-1B93D66C6A5F}" presName="vNodes" presStyleCnt="0"/>
      <dgm:spPr/>
    </dgm:pt>
    <dgm:pt modelId="{BFFAE23C-BC2E-4BB9-9161-83C44BB140A7}" type="pres">
      <dgm:prSet presAssocID="{22424FDB-8F39-4738-9EF8-6BF5C0BA47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251045-123B-4EAF-BE94-E09FAC9EEAD6}" type="pres">
      <dgm:prSet presAssocID="{D265EE82-A043-455D-9312-52133B0BB73E}" presName="spacerT" presStyleCnt="0"/>
      <dgm:spPr/>
    </dgm:pt>
    <dgm:pt modelId="{8F1CB1B0-B20A-465F-A1B0-6B92F9EDECDC}" type="pres">
      <dgm:prSet presAssocID="{D265EE82-A043-455D-9312-52133B0BB73E}" presName="sibTrans" presStyleLbl="sibTrans2D1" presStyleIdx="0" presStyleCnt="2"/>
      <dgm:spPr/>
      <dgm:t>
        <a:bodyPr/>
        <a:lstStyle/>
        <a:p>
          <a:endParaRPr lang="cs-CZ"/>
        </a:p>
      </dgm:t>
    </dgm:pt>
    <dgm:pt modelId="{38D756CA-4B5A-4BBF-85CE-00B1E95F0917}" type="pres">
      <dgm:prSet presAssocID="{D265EE82-A043-455D-9312-52133B0BB73E}" presName="spacerB" presStyleCnt="0"/>
      <dgm:spPr/>
    </dgm:pt>
    <dgm:pt modelId="{DF815F09-1C29-4E3C-A3F2-F13DA5288965}" type="pres">
      <dgm:prSet presAssocID="{0E864050-AF41-4238-AFAE-250484058F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EBD526-308E-4299-BA7D-6443CBA56B60}" type="pres">
      <dgm:prSet presAssocID="{607A0FAD-C192-4074-92B6-1B93D66C6A5F}" presName="sibTransLast" presStyleLbl="sibTrans2D1" presStyleIdx="1" presStyleCnt="2"/>
      <dgm:spPr/>
      <dgm:t>
        <a:bodyPr/>
        <a:lstStyle/>
        <a:p>
          <a:endParaRPr lang="cs-CZ"/>
        </a:p>
      </dgm:t>
    </dgm:pt>
    <dgm:pt modelId="{44A67594-355C-4683-8779-112C21A07CFD}" type="pres">
      <dgm:prSet presAssocID="{607A0FAD-C192-4074-92B6-1B93D66C6A5F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EBE4EF1D-84BF-4BD7-AE67-BFE417A95FD7}" type="pres">
      <dgm:prSet presAssocID="{607A0FAD-C192-4074-92B6-1B93D66C6A5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7A822AC-577E-409D-803C-80F6375A731C}" type="presOf" srcId="{7B0EDCB8-4687-4EAA-BFF2-44BB4DF5EE32}" destId="{36EBD526-308E-4299-BA7D-6443CBA56B60}" srcOrd="0" destOrd="0" presId="urn:microsoft.com/office/officeart/2005/8/layout/equation2"/>
    <dgm:cxn modelId="{74172E97-52FC-448F-A815-ECEBB1D6B6C3}" srcId="{607A0FAD-C192-4074-92B6-1B93D66C6A5F}" destId="{0E864050-AF41-4238-AFAE-250484058F55}" srcOrd="1" destOrd="0" parTransId="{E45F7A6D-C299-41F2-B60C-7B1011949F83}" sibTransId="{7B0EDCB8-4687-4EAA-BFF2-44BB4DF5EE32}"/>
    <dgm:cxn modelId="{4AD4ED40-050E-4BEA-A47A-0A3E1C78EBA7}" type="presOf" srcId="{D265EE82-A043-455D-9312-52133B0BB73E}" destId="{8F1CB1B0-B20A-465F-A1B0-6B92F9EDECDC}" srcOrd="0" destOrd="0" presId="urn:microsoft.com/office/officeart/2005/8/layout/equation2"/>
    <dgm:cxn modelId="{9A47D11F-3BED-4085-90FF-E127B3981A1E}" type="presOf" srcId="{0E864050-AF41-4238-AFAE-250484058F55}" destId="{DF815F09-1C29-4E3C-A3F2-F13DA5288965}" srcOrd="0" destOrd="0" presId="urn:microsoft.com/office/officeart/2005/8/layout/equation2"/>
    <dgm:cxn modelId="{2F0D03D8-0E33-4767-A1CD-E710928955CC}" type="presOf" srcId="{488700F2-1056-41BA-9DDC-41DF9491C4C1}" destId="{EBE4EF1D-84BF-4BD7-AE67-BFE417A95FD7}" srcOrd="0" destOrd="0" presId="urn:microsoft.com/office/officeart/2005/8/layout/equation2"/>
    <dgm:cxn modelId="{84550951-A4FA-4239-B4D0-3F563B7B2A1C}" type="presOf" srcId="{607A0FAD-C192-4074-92B6-1B93D66C6A5F}" destId="{D4A551A7-5066-4EB1-86B0-6A386B0E8435}" srcOrd="0" destOrd="0" presId="urn:microsoft.com/office/officeart/2005/8/layout/equation2"/>
    <dgm:cxn modelId="{1222E0A1-07EF-4232-AF1A-C8390886B650}" type="presOf" srcId="{22424FDB-8F39-4738-9EF8-6BF5C0BA47F6}" destId="{BFFAE23C-BC2E-4BB9-9161-83C44BB140A7}" srcOrd="0" destOrd="0" presId="urn:microsoft.com/office/officeart/2005/8/layout/equation2"/>
    <dgm:cxn modelId="{EDE38325-B597-4128-8B59-E200538FB480}" srcId="{607A0FAD-C192-4074-92B6-1B93D66C6A5F}" destId="{22424FDB-8F39-4738-9EF8-6BF5C0BA47F6}" srcOrd="0" destOrd="0" parTransId="{11B0E410-E43E-498A-95BE-09FE3084DCDC}" sibTransId="{D265EE82-A043-455D-9312-52133B0BB73E}"/>
    <dgm:cxn modelId="{73376480-496D-4E80-B68D-C4BA0B2C5301}" type="presOf" srcId="{7B0EDCB8-4687-4EAA-BFF2-44BB4DF5EE32}" destId="{44A67594-355C-4683-8779-112C21A07CFD}" srcOrd="1" destOrd="0" presId="urn:microsoft.com/office/officeart/2005/8/layout/equation2"/>
    <dgm:cxn modelId="{E5FC3829-5029-4B56-A00B-EAE12750536E}" srcId="{607A0FAD-C192-4074-92B6-1B93D66C6A5F}" destId="{488700F2-1056-41BA-9DDC-41DF9491C4C1}" srcOrd="2" destOrd="0" parTransId="{FC851EE0-86A3-47C7-B542-86D6A7EFCE41}" sibTransId="{7B0DC30C-FBBF-4C7D-81BF-4E99F35F7F59}"/>
    <dgm:cxn modelId="{8F034DB6-81AC-4C15-A0C4-B5E56834E2CE}" type="presParOf" srcId="{D4A551A7-5066-4EB1-86B0-6A386B0E8435}" destId="{01B88B0D-D87D-4F74-B404-A07F9139AB18}" srcOrd="0" destOrd="0" presId="urn:microsoft.com/office/officeart/2005/8/layout/equation2"/>
    <dgm:cxn modelId="{08F5A12F-FBC4-4199-8586-A99D59AC50D0}" type="presParOf" srcId="{01B88B0D-D87D-4F74-B404-A07F9139AB18}" destId="{BFFAE23C-BC2E-4BB9-9161-83C44BB140A7}" srcOrd="0" destOrd="0" presId="urn:microsoft.com/office/officeart/2005/8/layout/equation2"/>
    <dgm:cxn modelId="{24EFF813-3252-4BE3-93A6-F2FC0C295EAE}" type="presParOf" srcId="{01B88B0D-D87D-4F74-B404-A07F9139AB18}" destId="{2F251045-123B-4EAF-BE94-E09FAC9EEAD6}" srcOrd="1" destOrd="0" presId="urn:microsoft.com/office/officeart/2005/8/layout/equation2"/>
    <dgm:cxn modelId="{687F6578-30E4-4E21-8B47-7388A2E6C2BA}" type="presParOf" srcId="{01B88B0D-D87D-4F74-B404-A07F9139AB18}" destId="{8F1CB1B0-B20A-465F-A1B0-6B92F9EDECDC}" srcOrd="2" destOrd="0" presId="urn:microsoft.com/office/officeart/2005/8/layout/equation2"/>
    <dgm:cxn modelId="{3F68E191-B4B3-4A8A-A600-E71750CA7FD0}" type="presParOf" srcId="{01B88B0D-D87D-4F74-B404-A07F9139AB18}" destId="{38D756CA-4B5A-4BBF-85CE-00B1E95F0917}" srcOrd="3" destOrd="0" presId="urn:microsoft.com/office/officeart/2005/8/layout/equation2"/>
    <dgm:cxn modelId="{2DE8E37C-5008-47E3-A977-9028ABB1D99B}" type="presParOf" srcId="{01B88B0D-D87D-4F74-B404-A07F9139AB18}" destId="{DF815F09-1C29-4E3C-A3F2-F13DA5288965}" srcOrd="4" destOrd="0" presId="urn:microsoft.com/office/officeart/2005/8/layout/equation2"/>
    <dgm:cxn modelId="{AB17541A-FD55-4E7F-B7C2-57B7C2486B46}" type="presParOf" srcId="{D4A551A7-5066-4EB1-86B0-6A386B0E8435}" destId="{36EBD526-308E-4299-BA7D-6443CBA56B60}" srcOrd="1" destOrd="0" presId="urn:microsoft.com/office/officeart/2005/8/layout/equation2"/>
    <dgm:cxn modelId="{701E4770-3319-42BD-9B29-A2042CC91D25}" type="presParOf" srcId="{36EBD526-308E-4299-BA7D-6443CBA56B60}" destId="{44A67594-355C-4683-8779-112C21A07CFD}" srcOrd="0" destOrd="0" presId="urn:microsoft.com/office/officeart/2005/8/layout/equation2"/>
    <dgm:cxn modelId="{B5FFAF83-0C57-4D30-B9E0-3791435DF56B}" type="presParOf" srcId="{D4A551A7-5066-4EB1-86B0-6A386B0E8435}" destId="{EBE4EF1D-84BF-4BD7-AE67-BFE417A95FD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8C906-C826-46DE-B9FE-E519A7768AB3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9B86BCE6-6F9B-4F7A-A9BB-760D1A0BCDA1}">
      <dgm:prSet phldrT="[Text]" custT="1"/>
      <dgm:spPr/>
      <dgm:t>
        <a:bodyPr/>
        <a:lstStyle/>
        <a:p>
          <a:r>
            <a:rPr lang="cs-CZ" sz="1800">
              <a:latin typeface="Bebas Neue" panose="020B0606020202050201" pitchFamily="34" charset="-18"/>
            </a:rPr>
            <a:t>Oblastní jednotky</a:t>
          </a:r>
        </a:p>
      </dgm:t>
    </dgm:pt>
    <dgm:pt modelId="{7756E11C-E562-4276-AB91-B6CF5E1B1909}" type="sibTrans" cxnId="{AAF18EF0-01FE-4734-A15F-5CCCA4D73089}">
      <dgm:prSet/>
      <dgm:spPr/>
      <dgm:t>
        <a:bodyPr/>
        <a:lstStyle/>
        <a:p>
          <a:endParaRPr lang="cs-CZ"/>
        </a:p>
      </dgm:t>
    </dgm:pt>
    <dgm:pt modelId="{DBE32437-1BBC-4761-9546-82FA77366626}" type="parTrans" cxnId="{AAF18EF0-01FE-4734-A15F-5CCCA4D73089}">
      <dgm:prSet/>
      <dgm:spPr/>
      <dgm:t>
        <a:bodyPr/>
        <a:lstStyle/>
        <a:p>
          <a:endParaRPr lang="cs-CZ"/>
        </a:p>
      </dgm:t>
    </dgm:pt>
    <dgm:pt modelId="{84AD98D0-BADC-41AF-A0AE-5305D3264A64}">
      <dgm:prSet phldrT="[Text]" custT="1"/>
      <dgm:spPr/>
      <dgm:t>
        <a:bodyPr/>
        <a:lstStyle/>
        <a:p>
          <a:r>
            <a:rPr lang="cs-CZ" sz="1400" b="0" i="0">
              <a:latin typeface="Bebas Neue" panose="020B0606020202050201" pitchFamily="34" charset="-18"/>
            </a:rPr>
            <a:t>Oblastní předsednictvo</a:t>
          </a:r>
        </a:p>
      </dgm:t>
    </dgm:pt>
    <dgm:pt modelId="{562C0259-E48E-4CBD-BD19-C055B1A395A3}" type="sibTrans" cxnId="{6F7DF820-ECCE-4FAF-A975-64D45B97EF19}">
      <dgm:prSet/>
      <dgm:spPr/>
      <dgm:t>
        <a:bodyPr/>
        <a:lstStyle/>
        <a:p>
          <a:endParaRPr lang="cs-CZ"/>
        </a:p>
      </dgm:t>
    </dgm:pt>
    <dgm:pt modelId="{164C3988-F22E-427A-8BED-B02105115BF6}" type="parTrans" cxnId="{6F7DF820-ECCE-4FAF-A975-64D45B97EF19}">
      <dgm:prSet/>
      <dgm:spPr/>
      <dgm:t>
        <a:bodyPr/>
        <a:lstStyle/>
        <a:p>
          <a:endParaRPr lang="cs-CZ"/>
        </a:p>
      </dgm:t>
    </dgm:pt>
    <dgm:pt modelId="{C7A5702F-62D5-4DF4-92BB-6529AAE75F88}">
      <dgm:prSet phldrT="[Text]" custT="1"/>
      <dgm:spPr/>
      <dgm:t>
        <a:bodyPr/>
        <a:lstStyle/>
        <a:p>
          <a:r>
            <a:rPr lang="cs-CZ" sz="1600">
              <a:latin typeface="Bebas Neue" panose="020B0606020202050201" pitchFamily="34" charset="-18"/>
            </a:rPr>
            <a:t>Oblastní fórum</a:t>
          </a:r>
        </a:p>
      </dgm:t>
    </dgm:pt>
    <dgm:pt modelId="{C7F71E7D-C05D-447A-A264-C67AEDE34DE4}" type="sibTrans" cxnId="{ACEEA96B-62E6-4635-BA0B-CC80397B70D4}">
      <dgm:prSet/>
      <dgm:spPr/>
      <dgm:t>
        <a:bodyPr/>
        <a:lstStyle/>
        <a:p>
          <a:endParaRPr lang="cs-CZ"/>
        </a:p>
      </dgm:t>
    </dgm:pt>
    <dgm:pt modelId="{02AEB623-152C-4FF6-BF81-757408D2DCC7}" type="parTrans" cxnId="{ACEEA96B-62E6-4635-BA0B-CC80397B70D4}">
      <dgm:prSet/>
      <dgm:spPr/>
      <dgm:t>
        <a:bodyPr/>
        <a:lstStyle/>
        <a:p>
          <a:endParaRPr lang="cs-CZ"/>
        </a:p>
      </dgm:t>
    </dgm:pt>
    <dgm:pt modelId="{3411F202-8D88-4172-A692-87B89A0A07F2}">
      <dgm:prSet custT="1"/>
      <dgm:spPr/>
      <dgm:t>
        <a:bodyPr/>
        <a:lstStyle/>
        <a:p>
          <a:r>
            <a:rPr lang="cs-CZ" sz="2000">
              <a:latin typeface="Bebas Neue" panose="020B0606020202050201" pitchFamily="34" charset="-18"/>
            </a:rPr>
            <a:t>Předseda</a:t>
          </a:r>
        </a:p>
      </dgm:t>
    </dgm:pt>
    <dgm:pt modelId="{50AAB9CF-75DC-4FBE-9CF0-671184763600}" type="parTrans" cxnId="{97768BCC-EC6C-4ABB-8CF4-D132C53C0F87}">
      <dgm:prSet/>
      <dgm:spPr/>
      <dgm:t>
        <a:bodyPr/>
        <a:lstStyle/>
        <a:p>
          <a:endParaRPr lang="cs-CZ"/>
        </a:p>
      </dgm:t>
    </dgm:pt>
    <dgm:pt modelId="{78901299-D375-4BAE-9A42-917345640760}" type="sibTrans" cxnId="{97768BCC-EC6C-4ABB-8CF4-D132C53C0F87}">
      <dgm:prSet/>
      <dgm:spPr/>
      <dgm:t>
        <a:bodyPr/>
        <a:lstStyle/>
        <a:p>
          <a:endParaRPr lang="cs-CZ"/>
        </a:p>
      </dgm:t>
    </dgm:pt>
    <dgm:pt modelId="{AFA7411D-AAFA-4EC4-A8F6-2E034B7BEB1F}">
      <dgm:prSet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Místopředsedové (2-4)</a:t>
          </a:r>
        </a:p>
      </dgm:t>
    </dgm:pt>
    <dgm:pt modelId="{5222514C-76E5-4824-84CB-749647C45EF9}" type="parTrans" cxnId="{23ACDBAB-E35C-40FC-BC12-7A341917FF75}">
      <dgm:prSet/>
      <dgm:spPr/>
      <dgm:t>
        <a:bodyPr/>
        <a:lstStyle/>
        <a:p>
          <a:endParaRPr lang="cs-CZ"/>
        </a:p>
      </dgm:t>
    </dgm:pt>
    <dgm:pt modelId="{1A69AF97-B9E6-40FF-BDB5-89355C79B4DE}" type="sibTrans" cxnId="{23ACDBAB-E35C-40FC-BC12-7A341917FF75}">
      <dgm:prSet/>
      <dgm:spPr/>
      <dgm:t>
        <a:bodyPr/>
        <a:lstStyle/>
        <a:p>
          <a:endParaRPr lang="cs-CZ"/>
        </a:p>
      </dgm:t>
    </dgm:pt>
    <dgm:pt modelId="{B7F678B0-67D2-45E6-BC7C-B25C9124943A}" type="pres">
      <dgm:prSet presAssocID="{F458C906-C826-46DE-B9FE-E519A7768A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BFF5E8D-32A9-4EB0-9655-9D454E9CC39A}" type="pres">
      <dgm:prSet presAssocID="{9B86BCE6-6F9B-4F7A-A9BB-760D1A0BCDA1}" presName="root1" presStyleCnt="0"/>
      <dgm:spPr/>
    </dgm:pt>
    <dgm:pt modelId="{80070218-5496-42C6-81BB-4CEB02E00829}" type="pres">
      <dgm:prSet presAssocID="{9B86BCE6-6F9B-4F7A-A9BB-760D1A0BCDA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5D9D54-926B-45A3-A08C-55A2EB4CACE9}" type="pres">
      <dgm:prSet presAssocID="{9B86BCE6-6F9B-4F7A-A9BB-760D1A0BCDA1}" presName="level2hierChild" presStyleCnt="0"/>
      <dgm:spPr/>
    </dgm:pt>
    <dgm:pt modelId="{0F64EE04-0357-4FD1-98A9-CD0402E47B7E}" type="pres">
      <dgm:prSet presAssocID="{164C3988-F22E-427A-8BED-B02105115BF6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47F0E75A-1C48-4FB2-BA00-B61EA28505E0}" type="pres">
      <dgm:prSet presAssocID="{164C3988-F22E-427A-8BED-B02105115BF6}" presName="connTx" presStyleLbl="parChTrans1D2" presStyleIdx="0" presStyleCnt="2"/>
      <dgm:spPr/>
      <dgm:t>
        <a:bodyPr/>
        <a:lstStyle/>
        <a:p>
          <a:endParaRPr lang="cs-CZ"/>
        </a:p>
      </dgm:t>
    </dgm:pt>
    <dgm:pt modelId="{28AE0EAE-A38F-47BA-8376-F2E876BB4A39}" type="pres">
      <dgm:prSet presAssocID="{84AD98D0-BADC-41AF-A0AE-5305D3264A64}" presName="root2" presStyleCnt="0"/>
      <dgm:spPr/>
    </dgm:pt>
    <dgm:pt modelId="{34BF38B6-9C15-4265-A706-3D882EAB1C11}" type="pres">
      <dgm:prSet presAssocID="{84AD98D0-BADC-41AF-A0AE-5305D3264A6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EC2AB6B-E72F-4338-91DE-D0C6C617B730}" type="pres">
      <dgm:prSet presAssocID="{84AD98D0-BADC-41AF-A0AE-5305D3264A64}" presName="level3hierChild" presStyleCnt="0"/>
      <dgm:spPr/>
    </dgm:pt>
    <dgm:pt modelId="{12658B84-5BD3-4785-A870-454252188BBC}" type="pres">
      <dgm:prSet presAssocID="{50AAB9CF-75DC-4FBE-9CF0-671184763600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EA53C60D-DBC5-4BA2-B026-089CF7F68F54}" type="pres">
      <dgm:prSet presAssocID="{50AAB9CF-75DC-4FBE-9CF0-671184763600}" presName="connTx" presStyleLbl="parChTrans1D3" presStyleIdx="0" presStyleCnt="2"/>
      <dgm:spPr/>
      <dgm:t>
        <a:bodyPr/>
        <a:lstStyle/>
        <a:p>
          <a:endParaRPr lang="cs-CZ"/>
        </a:p>
      </dgm:t>
    </dgm:pt>
    <dgm:pt modelId="{4E51F794-6629-4B1B-8C33-7600F7FBC6F1}" type="pres">
      <dgm:prSet presAssocID="{3411F202-8D88-4172-A692-87B89A0A07F2}" presName="root2" presStyleCnt="0"/>
      <dgm:spPr/>
    </dgm:pt>
    <dgm:pt modelId="{8EB24EB7-63E1-4C61-9607-2D6FFFE687F4}" type="pres">
      <dgm:prSet presAssocID="{3411F202-8D88-4172-A692-87B89A0A07F2}" presName="LevelTwoTextNode" presStyleLbl="node3" presStyleIdx="0" presStyleCnt="2" custLinFactNeighborX="194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A10EC1-008A-4097-BC84-9C6C927C23C7}" type="pres">
      <dgm:prSet presAssocID="{3411F202-8D88-4172-A692-87B89A0A07F2}" presName="level3hierChild" presStyleCnt="0"/>
      <dgm:spPr/>
    </dgm:pt>
    <dgm:pt modelId="{B76937A1-EA4F-4081-A6D5-B553FF5E0B68}" type="pres">
      <dgm:prSet presAssocID="{5222514C-76E5-4824-84CB-749647C45EF9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F9AB29A6-91AD-4D63-BE79-06EEAF667054}" type="pres">
      <dgm:prSet presAssocID="{5222514C-76E5-4824-84CB-749647C45EF9}" presName="connTx" presStyleLbl="parChTrans1D3" presStyleIdx="1" presStyleCnt="2"/>
      <dgm:spPr/>
      <dgm:t>
        <a:bodyPr/>
        <a:lstStyle/>
        <a:p>
          <a:endParaRPr lang="cs-CZ"/>
        </a:p>
      </dgm:t>
    </dgm:pt>
    <dgm:pt modelId="{04BAFAF6-69DE-4136-9121-C0D9E890D2AC}" type="pres">
      <dgm:prSet presAssocID="{AFA7411D-AAFA-4EC4-A8F6-2E034B7BEB1F}" presName="root2" presStyleCnt="0"/>
      <dgm:spPr/>
    </dgm:pt>
    <dgm:pt modelId="{8ADC6770-C037-44B4-8B26-647946D9B256}" type="pres">
      <dgm:prSet presAssocID="{AFA7411D-AAFA-4EC4-A8F6-2E034B7BEB1F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282B47-B235-4617-A7C4-0015EA31A412}" type="pres">
      <dgm:prSet presAssocID="{AFA7411D-AAFA-4EC4-A8F6-2E034B7BEB1F}" presName="level3hierChild" presStyleCnt="0"/>
      <dgm:spPr/>
    </dgm:pt>
    <dgm:pt modelId="{EDA18B42-6B0E-4B51-A5AF-06747E9501D9}" type="pres">
      <dgm:prSet presAssocID="{02AEB623-152C-4FF6-BF81-757408D2DCC7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AB7110B4-9A98-4B74-BD6C-F8810A1CB7A8}" type="pres">
      <dgm:prSet presAssocID="{02AEB623-152C-4FF6-BF81-757408D2DCC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46B42E55-156B-404C-B834-3F4762143E6C}" type="pres">
      <dgm:prSet presAssocID="{C7A5702F-62D5-4DF4-92BB-6529AAE75F88}" presName="root2" presStyleCnt="0"/>
      <dgm:spPr/>
    </dgm:pt>
    <dgm:pt modelId="{E5B02F7F-F272-4AB6-8609-BC5E02B888B6}" type="pres">
      <dgm:prSet presAssocID="{C7A5702F-62D5-4DF4-92BB-6529AAE75F8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918FB8-033F-4796-AD9C-0C2E224E5FA8}" type="pres">
      <dgm:prSet presAssocID="{C7A5702F-62D5-4DF4-92BB-6529AAE75F88}" presName="level3hierChild" presStyleCnt="0"/>
      <dgm:spPr/>
    </dgm:pt>
  </dgm:ptLst>
  <dgm:cxnLst>
    <dgm:cxn modelId="{284AC423-CBFD-4ABB-B07E-4C2C4999C8A2}" type="presOf" srcId="{F458C906-C826-46DE-B9FE-E519A7768AB3}" destId="{B7F678B0-67D2-45E6-BC7C-B25C9124943A}" srcOrd="0" destOrd="0" presId="urn:microsoft.com/office/officeart/2005/8/layout/hierarchy2"/>
    <dgm:cxn modelId="{FA85526D-2277-4104-A8D5-0C9A7E57CC89}" type="presOf" srcId="{5222514C-76E5-4824-84CB-749647C45EF9}" destId="{B76937A1-EA4F-4081-A6D5-B553FF5E0B68}" srcOrd="0" destOrd="0" presId="urn:microsoft.com/office/officeart/2005/8/layout/hierarchy2"/>
    <dgm:cxn modelId="{D3D99A67-4366-4240-A6EC-212A9BC07771}" type="presOf" srcId="{3411F202-8D88-4172-A692-87B89A0A07F2}" destId="{8EB24EB7-63E1-4C61-9607-2D6FFFE687F4}" srcOrd="0" destOrd="0" presId="urn:microsoft.com/office/officeart/2005/8/layout/hierarchy2"/>
    <dgm:cxn modelId="{2B038027-7DB1-4C54-8904-8D409011C356}" type="presOf" srcId="{C7A5702F-62D5-4DF4-92BB-6529AAE75F88}" destId="{E5B02F7F-F272-4AB6-8609-BC5E02B888B6}" srcOrd="0" destOrd="0" presId="urn:microsoft.com/office/officeart/2005/8/layout/hierarchy2"/>
    <dgm:cxn modelId="{97768BCC-EC6C-4ABB-8CF4-D132C53C0F87}" srcId="{84AD98D0-BADC-41AF-A0AE-5305D3264A64}" destId="{3411F202-8D88-4172-A692-87B89A0A07F2}" srcOrd="0" destOrd="0" parTransId="{50AAB9CF-75DC-4FBE-9CF0-671184763600}" sibTransId="{78901299-D375-4BAE-9A42-917345640760}"/>
    <dgm:cxn modelId="{DC0982FD-CCDF-4BBA-964B-4C9A84E0C4BF}" type="presOf" srcId="{164C3988-F22E-427A-8BED-B02105115BF6}" destId="{0F64EE04-0357-4FD1-98A9-CD0402E47B7E}" srcOrd="0" destOrd="0" presId="urn:microsoft.com/office/officeart/2005/8/layout/hierarchy2"/>
    <dgm:cxn modelId="{3D0F6B09-5E92-4DE4-BF5A-541A505E288A}" type="presOf" srcId="{02AEB623-152C-4FF6-BF81-757408D2DCC7}" destId="{AB7110B4-9A98-4B74-BD6C-F8810A1CB7A8}" srcOrd="1" destOrd="0" presId="urn:microsoft.com/office/officeart/2005/8/layout/hierarchy2"/>
    <dgm:cxn modelId="{ACEEA96B-62E6-4635-BA0B-CC80397B70D4}" srcId="{9B86BCE6-6F9B-4F7A-A9BB-760D1A0BCDA1}" destId="{C7A5702F-62D5-4DF4-92BB-6529AAE75F88}" srcOrd="1" destOrd="0" parTransId="{02AEB623-152C-4FF6-BF81-757408D2DCC7}" sibTransId="{C7F71E7D-C05D-447A-A264-C67AEDE34DE4}"/>
    <dgm:cxn modelId="{AAF18EF0-01FE-4734-A15F-5CCCA4D73089}" srcId="{F458C906-C826-46DE-B9FE-E519A7768AB3}" destId="{9B86BCE6-6F9B-4F7A-A9BB-760D1A0BCDA1}" srcOrd="0" destOrd="0" parTransId="{DBE32437-1BBC-4761-9546-82FA77366626}" sibTransId="{7756E11C-E562-4276-AB91-B6CF5E1B1909}"/>
    <dgm:cxn modelId="{CC1B5D1B-3B52-4533-AAB7-C674E922060C}" type="presOf" srcId="{02AEB623-152C-4FF6-BF81-757408D2DCC7}" destId="{EDA18B42-6B0E-4B51-A5AF-06747E9501D9}" srcOrd="0" destOrd="0" presId="urn:microsoft.com/office/officeart/2005/8/layout/hierarchy2"/>
    <dgm:cxn modelId="{0B81D977-6DC0-4E84-8076-31CDD031B58C}" type="presOf" srcId="{84AD98D0-BADC-41AF-A0AE-5305D3264A64}" destId="{34BF38B6-9C15-4265-A706-3D882EAB1C11}" srcOrd="0" destOrd="0" presId="urn:microsoft.com/office/officeart/2005/8/layout/hierarchy2"/>
    <dgm:cxn modelId="{DBF96619-F661-4D01-AC07-E49184787D98}" type="presOf" srcId="{164C3988-F22E-427A-8BED-B02105115BF6}" destId="{47F0E75A-1C48-4FB2-BA00-B61EA28505E0}" srcOrd="1" destOrd="0" presId="urn:microsoft.com/office/officeart/2005/8/layout/hierarchy2"/>
    <dgm:cxn modelId="{6F7DF820-ECCE-4FAF-A975-64D45B97EF19}" srcId="{9B86BCE6-6F9B-4F7A-A9BB-760D1A0BCDA1}" destId="{84AD98D0-BADC-41AF-A0AE-5305D3264A64}" srcOrd="0" destOrd="0" parTransId="{164C3988-F22E-427A-8BED-B02105115BF6}" sibTransId="{562C0259-E48E-4CBD-BD19-C055B1A395A3}"/>
    <dgm:cxn modelId="{17D761DA-4865-4B08-8978-C7BB32AB34BA}" type="presOf" srcId="{5222514C-76E5-4824-84CB-749647C45EF9}" destId="{F9AB29A6-91AD-4D63-BE79-06EEAF667054}" srcOrd="1" destOrd="0" presId="urn:microsoft.com/office/officeart/2005/8/layout/hierarchy2"/>
    <dgm:cxn modelId="{5285583C-CD1B-4590-9E87-593E0E87B92A}" type="presOf" srcId="{9B86BCE6-6F9B-4F7A-A9BB-760D1A0BCDA1}" destId="{80070218-5496-42C6-81BB-4CEB02E00829}" srcOrd="0" destOrd="0" presId="urn:microsoft.com/office/officeart/2005/8/layout/hierarchy2"/>
    <dgm:cxn modelId="{F0E297C3-9FDA-461D-86B8-13FFDD3A9BB6}" type="presOf" srcId="{50AAB9CF-75DC-4FBE-9CF0-671184763600}" destId="{EA53C60D-DBC5-4BA2-B026-089CF7F68F54}" srcOrd="1" destOrd="0" presId="urn:microsoft.com/office/officeart/2005/8/layout/hierarchy2"/>
    <dgm:cxn modelId="{92FD2711-299A-4BE9-A489-4DBC2FF585B8}" type="presOf" srcId="{50AAB9CF-75DC-4FBE-9CF0-671184763600}" destId="{12658B84-5BD3-4785-A870-454252188BBC}" srcOrd="0" destOrd="0" presId="urn:microsoft.com/office/officeart/2005/8/layout/hierarchy2"/>
    <dgm:cxn modelId="{23ACDBAB-E35C-40FC-BC12-7A341917FF75}" srcId="{84AD98D0-BADC-41AF-A0AE-5305D3264A64}" destId="{AFA7411D-AAFA-4EC4-A8F6-2E034B7BEB1F}" srcOrd="1" destOrd="0" parTransId="{5222514C-76E5-4824-84CB-749647C45EF9}" sibTransId="{1A69AF97-B9E6-40FF-BDB5-89355C79B4DE}"/>
    <dgm:cxn modelId="{415B2CF0-9137-45FB-9A3E-AE3B90EB0453}" type="presOf" srcId="{AFA7411D-AAFA-4EC4-A8F6-2E034B7BEB1F}" destId="{8ADC6770-C037-44B4-8B26-647946D9B256}" srcOrd="0" destOrd="0" presId="urn:microsoft.com/office/officeart/2005/8/layout/hierarchy2"/>
    <dgm:cxn modelId="{080EE25B-3E23-45AD-84FC-81213847A02F}" type="presParOf" srcId="{B7F678B0-67D2-45E6-BC7C-B25C9124943A}" destId="{5BFF5E8D-32A9-4EB0-9655-9D454E9CC39A}" srcOrd="0" destOrd="0" presId="urn:microsoft.com/office/officeart/2005/8/layout/hierarchy2"/>
    <dgm:cxn modelId="{8868D250-F82B-44F9-84BE-F9480FED8AAF}" type="presParOf" srcId="{5BFF5E8D-32A9-4EB0-9655-9D454E9CC39A}" destId="{80070218-5496-42C6-81BB-4CEB02E00829}" srcOrd="0" destOrd="0" presId="urn:microsoft.com/office/officeart/2005/8/layout/hierarchy2"/>
    <dgm:cxn modelId="{68AA61CE-AFAF-49C3-AF34-FDB815E34234}" type="presParOf" srcId="{5BFF5E8D-32A9-4EB0-9655-9D454E9CC39A}" destId="{FF5D9D54-926B-45A3-A08C-55A2EB4CACE9}" srcOrd="1" destOrd="0" presId="urn:microsoft.com/office/officeart/2005/8/layout/hierarchy2"/>
    <dgm:cxn modelId="{13AB440E-2B24-4F6E-A6EC-6EBA0C0BA2D0}" type="presParOf" srcId="{FF5D9D54-926B-45A3-A08C-55A2EB4CACE9}" destId="{0F64EE04-0357-4FD1-98A9-CD0402E47B7E}" srcOrd="0" destOrd="0" presId="urn:microsoft.com/office/officeart/2005/8/layout/hierarchy2"/>
    <dgm:cxn modelId="{FB8FEE6C-DB8A-4780-A289-4DC08EE4924E}" type="presParOf" srcId="{0F64EE04-0357-4FD1-98A9-CD0402E47B7E}" destId="{47F0E75A-1C48-4FB2-BA00-B61EA28505E0}" srcOrd="0" destOrd="0" presId="urn:microsoft.com/office/officeart/2005/8/layout/hierarchy2"/>
    <dgm:cxn modelId="{23B18FC4-E43E-454B-9AB8-8282CCEE2003}" type="presParOf" srcId="{FF5D9D54-926B-45A3-A08C-55A2EB4CACE9}" destId="{28AE0EAE-A38F-47BA-8376-F2E876BB4A39}" srcOrd="1" destOrd="0" presId="urn:microsoft.com/office/officeart/2005/8/layout/hierarchy2"/>
    <dgm:cxn modelId="{5E642A71-9028-481A-88B1-4A7368CD5F5C}" type="presParOf" srcId="{28AE0EAE-A38F-47BA-8376-F2E876BB4A39}" destId="{34BF38B6-9C15-4265-A706-3D882EAB1C11}" srcOrd="0" destOrd="0" presId="urn:microsoft.com/office/officeart/2005/8/layout/hierarchy2"/>
    <dgm:cxn modelId="{AAEE04B8-ADD4-4ECC-AF8E-E07DD248FEFC}" type="presParOf" srcId="{28AE0EAE-A38F-47BA-8376-F2E876BB4A39}" destId="{9EC2AB6B-E72F-4338-91DE-D0C6C617B730}" srcOrd="1" destOrd="0" presId="urn:microsoft.com/office/officeart/2005/8/layout/hierarchy2"/>
    <dgm:cxn modelId="{3361F38B-2A2C-4993-B005-BAFB540970AC}" type="presParOf" srcId="{9EC2AB6B-E72F-4338-91DE-D0C6C617B730}" destId="{12658B84-5BD3-4785-A870-454252188BBC}" srcOrd="0" destOrd="0" presId="urn:microsoft.com/office/officeart/2005/8/layout/hierarchy2"/>
    <dgm:cxn modelId="{3EA79720-1F37-4F9D-B389-F08E80FFDE1F}" type="presParOf" srcId="{12658B84-5BD3-4785-A870-454252188BBC}" destId="{EA53C60D-DBC5-4BA2-B026-089CF7F68F54}" srcOrd="0" destOrd="0" presId="urn:microsoft.com/office/officeart/2005/8/layout/hierarchy2"/>
    <dgm:cxn modelId="{511A92EC-5596-4986-BD87-E2AC864BFBBA}" type="presParOf" srcId="{9EC2AB6B-E72F-4338-91DE-D0C6C617B730}" destId="{4E51F794-6629-4B1B-8C33-7600F7FBC6F1}" srcOrd="1" destOrd="0" presId="urn:microsoft.com/office/officeart/2005/8/layout/hierarchy2"/>
    <dgm:cxn modelId="{9483BA6F-618B-4895-BA29-861532ACACE7}" type="presParOf" srcId="{4E51F794-6629-4B1B-8C33-7600F7FBC6F1}" destId="{8EB24EB7-63E1-4C61-9607-2D6FFFE687F4}" srcOrd="0" destOrd="0" presId="urn:microsoft.com/office/officeart/2005/8/layout/hierarchy2"/>
    <dgm:cxn modelId="{8162A179-1142-4C05-9BAF-201DC0D92D2C}" type="presParOf" srcId="{4E51F794-6629-4B1B-8C33-7600F7FBC6F1}" destId="{A8A10EC1-008A-4097-BC84-9C6C927C23C7}" srcOrd="1" destOrd="0" presId="urn:microsoft.com/office/officeart/2005/8/layout/hierarchy2"/>
    <dgm:cxn modelId="{0B3C02DF-A42F-4BAF-90DF-307E24E061CA}" type="presParOf" srcId="{9EC2AB6B-E72F-4338-91DE-D0C6C617B730}" destId="{B76937A1-EA4F-4081-A6D5-B553FF5E0B68}" srcOrd="2" destOrd="0" presId="urn:microsoft.com/office/officeart/2005/8/layout/hierarchy2"/>
    <dgm:cxn modelId="{ECE10210-D8E9-4382-A0E3-AEFC5F6B0E92}" type="presParOf" srcId="{B76937A1-EA4F-4081-A6D5-B553FF5E0B68}" destId="{F9AB29A6-91AD-4D63-BE79-06EEAF667054}" srcOrd="0" destOrd="0" presId="urn:microsoft.com/office/officeart/2005/8/layout/hierarchy2"/>
    <dgm:cxn modelId="{ADC4FAA0-966A-460E-9D0A-2D2167E3F1BE}" type="presParOf" srcId="{9EC2AB6B-E72F-4338-91DE-D0C6C617B730}" destId="{04BAFAF6-69DE-4136-9121-C0D9E890D2AC}" srcOrd="3" destOrd="0" presId="urn:microsoft.com/office/officeart/2005/8/layout/hierarchy2"/>
    <dgm:cxn modelId="{95741190-038C-40E9-A7E4-B9E0D66E6FF9}" type="presParOf" srcId="{04BAFAF6-69DE-4136-9121-C0D9E890D2AC}" destId="{8ADC6770-C037-44B4-8B26-647946D9B256}" srcOrd="0" destOrd="0" presId="urn:microsoft.com/office/officeart/2005/8/layout/hierarchy2"/>
    <dgm:cxn modelId="{670E727D-69A7-4950-B0F5-C2F28C5EC216}" type="presParOf" srcId="{04BAFAF6-69DE-4136-9121-C0D9E890D2AC}" destId="{D3282B47-B235-4617-A7C4-0015EA31A412}" srcOrd="1" destOrd="0" presId="urn:microsoft.com/office/officeart/2005/8/layout/hierarchy2"/>
    <dgm:cxn modelId="{64384D28-2735-48CF-AB92-6D74BCBDA1C3}" type="presParOf" srcId="{FF5D9D54-926B-45A3-A08C-55A2EB4CACE9}" destId="{EDA18B42-6B0E-4B51-A5AF-06747E9501D9}" srcOrd="2" destOrd="0" presId="urn:microsoft.com/office/officeart/2005/8/layout/hierarchy2"/>
    <dgm:cxn modelId="{10518BE1-BBD4-4231-B4A3-18C84915471A}" type="presParOf" srcId="{EDA18B42-6B0E-4B51-A5AF-06747E9501D9}" destId="{AB7110B4-9A98-4B74-BD6C-F8810A1CB7A8}" srcOrd="0" destOrd="0" presId="urn:microsoft.com/office/officeart/2005/8/layout/hierarchy2"/>
    <dgm:cxn modelId="{90734FB8-EE7F-4E5C-9EDE-295C49BB5DB2}" type="presParOf" srcId="{FF5D9D54-926B-45A3-A08C-55A2EB4CACE9}" destId="{46B42E55-156B-404C-B834-3F4762143E6C}" srcOrd="3" destOrd="0" presId="urn:microsoft.com/office/officeart/2005/8/layout/hierarchy2"/>
    <dgm:cxn modelId="{26DF8A8C-372A-4FD0-B564-90BF5A0D8B81}" type="presParOf" srcId="{46B42E55-156B-404C-B834-3F4762143E6C}" destId="{E5B02F7F-F272-4AB6-8609-BC5E02B888B6}" srcOrd="0" destOrd="0" presId="urn:microsoft.com/office/officeart/2005/8/layout/hierarchy2"/>
    <dgm:cxn modelId="{02808AC6-F8EC-460D-A713-7129FF48ECFD}" type="presParOf" srcId="{46B42E55-156B-404C-B834-3F4762143E6C}" destId="{2B918FB8-033F-4796-AD9C-0C2E224E5F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A0BBA-9747-4527-BC68-0DBAA829C1A3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B86DC54-FE06-4C01-A4D7-F681270A7FFE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volí a odvolává předsednictvo</a:t>
          </a:r>
        </a:p>
      </dgm:t>
    </dgm:pt>
    <dgm:pt modelId="{0399CD75-B0D0-49F9-97B2-27577857AD67}" type="parTrans" cxnId="{2C6CE90D-ADE0-4DB9-87A7-0314EA2766CD}">
      <dgm:prSet/>
      <dgm:spPr/>
      <dgm:t>
        <a:bodyPr/>
        <a:lstStyle/>
        <a:p>
          <a:endParaRPr lang="cs-CZ"/>
        </a:p>
      </dgm:t>
    </dgm:pt>
    <dgm:pt modelId="{864BE6EA-5420-4332-A2EE-DBAEC353E007}" type="sibTrans" cxnId="{2C6CE90D-ADE0-4DB9-87A7-0314EA2766CD}">
      <dgm:prSet/>
      <dgm:spPr/>
      <dgm:t>
        <a:bodyPr/>
        <a:lstStyle/>
        <a:p>
          <a:endParaRPr lang="cs-CZ"/>
        </a:p>
      </dgm:t>
    </dgm:pt>
    <dgm:pt modelId="{98BEA60B-4E48-4B48-AE1E-CE7F73B7E315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provádí politiku na místní úrovni</a:t>
          </a:r>
        </a:p>
      </dgm:t>
    </dgm:pt>
    <dgm:pt modelId="{A388E643-00FF-4696-AC8C-7D0076BACBE0}" type="parTrans" cxnId="{4F8D6382-54EE-43B6-BC53-8DB7769DDC3B}">
      <dgm:prSet/>
      <dgm:spPr/>
      <dgm:t>
        <a:bodyPr/>
        <a:lstStyle/>
        <a:p>
          <a:endParaRPr lang="cs-CZ"/>
        </a:p>
      </dgm:t>
    </dgm:pt>
    <dgm:pt modelId="{3DA9F6AB-F56E-4BBC-9C3D-8DF86BC20EFA}" type="sibTrans" cxnId="{4F8D6382-54EE-43B6-BC53-8DB7769DDC3B}">
      <dgm:prSet/>
      <dgm:spPr/>
      <dgm:t>
        <a:bodyPr/>
        <a:lstStyle/>
        <a:p>
          <a:endParaRPr lang="cs-CZ"/>
        </a:p>
      </dgm:t>
    </dgm:pt>
    <dgm:pt modelId="{67D07E89-9449-4AA2-BF6C-A4D3B73237B0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zřizuje a ruší oblastní komise a odbory</a:t>
          </a:r>
        </a:p>
      </dgm:t>
    </dgm:pt>
    <dgm:pt modelId="{AF763422-D248-4F77-AFEA-285A9E1C5769}" type="parTrans" cxnId="{914074CA-7EBB-425E-BCEC-1BC462CF8864}">
      <dgm:prSet/>
      <dgm:spPr/>
      <dgm:t>
        <a:bodyPr/>
        <a:lstStyle/>
        <a:p>
          <a:endParaRPr lang="cs-CZ"/>
        </a:p>
      </dgm:t>
    </dgm:pt>
    <dgm:pt modelId="{738A5530-A82B-4343-9C48-26EE62383C1F}" type="sibTrans" cxnId="{914074CA-7EBB-425E-BCEC-1BC462CF8864}">
      <dgm:prSet/>
      <dgm:spPr/>
      <dgm:t>
        <a:bodyPr/>
        <a:lstStyle/>
        <a:p>
          <a:endParaRPr lang="cs-CZ"/>
        </a:p>
      </dgm:t>
    </dgm:pt>
    <dgm:pt modelId="{3A2A32C2-00FB-4C88-AE8D-10C88F25BC89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ukládá oblastnímu předsednictvu úkoly</a:t>
          </a:r>
        </a:p>
      </dgm:t>
    </dgm:pt>
    <dgm:pt modelId="{F4A63CB4-5E61-4734-ABD3-23B68285C3DF}" type="parTrans" cxnId="{A88B8FD8-05CF-4058-B09E-05779352EF43}">
      <dgm:prSet/>
      <dgm:spPr/>
      <dgm:t>
        <a:bodyPr/>
        <a:lstStyle/>
        <a:p>
          <a:endParaRPr lang="cs-CZ"/>
        </a:p>
      </dgm:t>
    </dgm:pt>
    <dgm:pt modelId="{D15C2F72-6013-4CE0-A682-E4F8CB670288}" type="sibTrans" cxnId="{A88B8FD8-05CF-4058-B09E-05779352EF43}">
      <dgm:prSet/>
      <dgm:spPr/>
      <dgm:t>
        <a:bodyPr/>
        <a:lstStyle/>
        <a:p>
          <a:endParaRPr lang="cs-CZ"/>
        </a:p>
      </dgm:t>
    </dgm:pt>
    <dgm:pt modelId="{C4FE4BE9-B580-4217-A229-90C2D10DB156}" type="pres">
      <dgm:prSet presAssocID="{965A0BBA-9747-4527-BC68-0DBAA829C1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2D8B51-57FC-432B-B93E-74E4CC5B2018}" type="pres">
      <dgm:prSet presAssocID="{965A0BBA-9747-4527-BC68-0DBAA829C1A3}" presName="axisShape" presStyleLbl="bgShp" presStyleIdx="0" presStyleCnt="1"/>
      <dgm:spPr/>
    </dgm:pt>
    <dgm:pt modelId="{A457E685-D97E-43BC-BE32-00D2C722F273}" type="pres">
      <dgm:prSet presAssocID="{965A0BBA-9747-4527-BC68-0DBAA829C1A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6F5C6E-FD7E-4F9E-9023-755E57E74F09}" type="pres">
      <dgm:prSet presAssocID="{965A0BBA-9747-4527-BC68-0DBAA829C1A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8FDEF8-A598-4F6C-BA1F-DBA7F4D53A59}" type="pres">
      <dgm:prSet presAssocID="{965A0BBA-9747-4527-BC68-0DBAA829C1A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1182B1-E7F2-4CD3-869E-47673DE56A3B}" type="pres">
      <dgm:prSet presAssocID="{965A0BBA-9747-4527-BC68-0DBAA829C1A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88B8FD8-05CF-4058-B09E-05779352EF43}" srcId="{965A0BBA-9747-4527-BC68-0DBAA829C1A3}" destId="{3A2A32C2-00FB-4C88-AE8D-10C88F25BC89}" srcOrd="3" destOrd="0" parTransId="{F4A63CB4-5E61-4734-ABD3-23B68285C3DF}" sibTransId="{D15C2F72-6013-4CE0-A682-E4F8CB670288}"/>
    <dgm:cxn modelId="{9D2D11D3-4878-4631-BA6D-B1A602F0633B}" type="presOf" srcId="{AB86DC54-FE06-4C01-A4D7-F681270A7FFE}" destId="{A457E685-D97E-43BC-BE32-00D2C722F273}" srcOrd="0" destOrd="0" presId="urn:microsoft.com/office/officeart/2005/8/layout/matrix2"/>
    <dgm:cxn modelId="{914074CA-7EBB-425E-BCEC-1BC462CF8864}" srcId="{965A0BBA-9747-4527-BC68-0DBAA829C1A3}" destId="{67D07E89-9449-4AA2-BF6C-A4D3B73237B0}" srcOrd="2" destOrd="0" parTransId="{AF763422-D248-4F77-AFEA-285A9E1C5769}" sibTransId="{738A5530-A82B-4343-9C48-26EE62383C1F}"/>
    <dgm:cxn modelId="{A5EECB8E-7FB8-4C5F-8869-B52ABDA582C7}" type="presOf" srcId="{965A0BBA-9747-4527-BC68-0DBAA829C1A3}" destId="{C4FE4BE9-B580-4217-A229-90C2D10DB156}" srcOrd="0" destOrd="0" presId="urn:microsoft.com/office/officeart/2005/8/layout/matrix2"/>
    <dgm:cxn modelId="{2C6CE90D-ADE0-4DB9-87A7-0314EA2766CD}" srcId="{965A0BBA-9747-4527-BC68-0DBAA829C1A3}" destId="{AB86DC54-FE06-4C01-A4D7-F681270A7FFE}" srcOrd="0" destOrd="0" parTransId="{0399CD75-B0D0-49F9-97B2-27577857AD67}" sibTransId="{864BE6EA-5420-4332-A2EE-DBAEC353E007}"/>
    <dgm:cxn modelId="{D8598FDF-F489-45AA-BF79-D580D51D34AC}" type="presOf" srcId="{98BEA60B-4E48-4B48-AE1E-CE7F73B7E315}" destId="{3E6F5C6E-FD7E-4F9E-9023-755E57E74F09}" srcOrd="0" destOrd="0" presId="urn:microsoft.com/office/officeart/2005/8/layout/matrix2"/>
    <dgm:cxn modelId="{67436130-77BC-47BC-A8AA-98F1B98F98D2}" type="presOf" srcId="{67D07E89-9449-4AA2-BF6C-A4D3B73237B0}" destId="{0E8FDEF8-A598-4F6C-BA1F-DBA7F4D53A59}" srcOrd="0" destOrd="0" presId="urn:microsoft.com/office/officeart/2005/8/layout/matrix2"/>
    <dgm:cxn modelId="{4F8D6382-54EE-43B6-BC53-8DB7769DDC3B}" srcId="{965A0BBA-9747-4527-BC68-0DBAA829C1A3}" destId="{98BEA60B-4E48-4B48-AE1E-CE7F73B7E315}" srcOrd="1" destOrd="0" parTransId="{A388E643-00FF-4696-AC8C-7D0076BACBE0}" sibTransId="{3DA9F6AB-F56E-4BBC-9C3D-8DF86BC20EFA}"/>
    <dgm:cxn modelId="{DC760300-D44E-4902-AE7D-D59199A664D4}" type="presOf" srcId="{3A2A32C2-00FB-4C88-AE8D-10C88F25BC89}" destId="{A81182B1-E7F2-4CD3-869E-47673DE56A3B}" srcOrd="0" destOrd="0" presId="urn:microsoft.com/office/officeart/2005/8/layout/matrix2"/>
    <dgm:cxn modelId="{2C4CA321-EF53-4AB6-9BF9-DE62DD2DF221}" type="presParOf" srcId="{C4FE4BE9-B580-4217-A229-90C2D10DB156}" destId="{CF2D8B51-57FC-432B-B93E-74E4CC5B2018}" srcOrd="0" destOrd="0" presId="urn:microsoft.com/office/officeart/2005/8/layout/matrix2"/>
    <dgm:cxn modelId="{4BBBECA3-5B63-4690-8B59-32611D9A223E}" type="presParOf" srcId="{C4FE4BE9-B580-4217-A229-90C2D10DB156}" destId="{A457E685-D97E-43BC-BE32-00D2C722F273}" srcOrd="1" destOrd="0" presId="urn:microsoft.com/office/officeart/2005/8/layout/matrix2"/>
    <dgm:cxn modelId="{BD08CF70-068D-4A6E-88C5-038214A18E20}" type="presParOf" srcId="{C4FE4BE9-B580-4217-A229-90C2D10DB156}" destId="{3E6F5C6E-FD7E-4F9E-9023-755E57E74F09}" srcOrd="2" destOrd="0" presId="urn:microsoft.com/office/officeart/2005/8/layout/matrix2"/>
    <dgm:cxn modelId="{E5B48665-A070-48F5-A392-234951928C8E}" type="presParOf" srcId="{C4FE4BE9-B580-4217-A229-90C2D10DB156}" destId="{0E8FDEF8-A598-4F6C-BA1F-DBA7F4D53A59}" srcOrd="3" destOrd="0" presId="urn:microsoft.com/office/officeart/2005/8/layout/matrix2"/>
    <dgm:cxn modelId="{998BF1AA-EB24-4ED9-B7F4-2BC787F1F64D}" type="presParOf" srcId="{C4FE4BE9-B580-4217-A229-90C2D10DB156}" destId="{A81182B1-E7F2-4CD3-869E-47673DE56A3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799AB9-AA5D-4E6A-B49B-3F6153C49B32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C461DFF-6D34-40E6-A65A-2AC9C404BC08}">
      <dgm:prSet phldrT="[Text]" custT="1"/>
      <dgm:spPr/>
      <dgm:t>
        <a:bodyPr/>
        <a:lstStyle/>
        <a:p>
          <a:r>
            <a:rPr lang="cs-CZ" sz="1600" b="1">
              <a:latin typeface="Bebas Neue" panose="020B0606020202050201" pitchFamily="34" charset="-18"/>
            </a:rPr>
            <a:t>Místní sdružení</a:t>
          </a:r>
        </a:p>
      </dgm:t>
    </dgm:pt>
    <dgm:pt modelId="{A3583F94-FCB1-4782-B847-FD096D20F546}" type="parTrans" cxnId="{4BDB13B2-5561-4B6A-8C23-FD2C5DCC8B77}">
      <dgm:prSet/>
      <dgm:spPr/>
      <dgm:t>
        <a:bodyPr/>
        <a:lstStyle/>
        <a:p>
          <a:endParaRPr lang="cs-CZ"/>
        </a:p>
      </dgm:t>
    </dgm:pt>
    <dgm:pt modelId="{83D42BEF-E0D5-4B5B-A3C1-DEE33F3A310E}" type="sibTrans" cxnId="{4BDB13B2-5561-4B6A-8C23-FD2C5DCC8B77}">
      <dgm:prSet/>
      <dgm:spPr/>
      <dgm:t>
        <a:bodyPr/>
        <a:lstStyle/>
        <a:p>
          <a:endParaRPr lang="cs-CZ"/>
        </a:p>
      </dgm:t>
    </dgm:pt>
    <dgm:pt modelId="{9602653A-773E-411C-BAA7-F0CCFB1DC772}">
      <dgm:prSet phldrT="[Text]"/>
      <dgm:spPr/>
      <dgm:t>
        <a:bodyPr/>
        <a:lstStyle/>
        <a:p>
          <a:endParaRPr lang="cs-CZ"/>
        </a:p>
      </dgm:t>
    </dgm:pt>
    <dgm:pt modelId="{6223E46A-C7D0-4AE7-9D46-060BFFC5F642}" type="parTrans" cxnId="{BE0E26A0-EEDC-4789-9590-610647794C55}">
      <dgm:prSet/>
      <dgm:spPr/>
      <dgm:t>
        <a:bodyPr/>
        <a:lstStyle/>
        <a:p>
          <a:endParaRPr lang="cs-CZ"/>
        </a:p>
      </dgm:t>
    </dgm:pt>
    <dgm:pt modelId="{69976958-7CCD-4290-9C7A-20C33DA987EC}" type="sibTrans" cxnId="{BE0E26A0-EEDC-4789-9590-610647794C55}">
      <dgm:prSet/>
      <dgm:spPr/>
      <dgm:t>
        <a:bodyPr/>
        <a:lstStyle/>
        <a:p>
          <a:endParaRPr lang="cs-CZ"/>
        </a:p>
      </dgm:t>
    </dgm:pt>
    <dgm:pt modelId="{97E0115E-A8A6-4F5D-B99A-6FA68910FAD3}">
      <dgm:prSet phldrT="[Text]"/>
      <dgm:spPr/>
      <dgm:t>
        <a:bodyPr/>
        <a:lstStyle/>
        <a:p>
          <a:endParaRPr lang="cs-CZ"/>
        </a:p>
      </dgm:t>
    </dgm:pt>
    <dgm:pt modelId="{206F8B06-167A-413B-92CD-6712448BAA49}" type="parTrans" cxnId="{79A2CEDD-3CAF-4AFA-99AC-707B6EA03A0E}">
      <dgm:prSet/>
      <dgm:spPr/>
      <dgm:t>
        <a:bodyPr/>
        <a:lstStyle/>
        <a:p>
          <a:endParaRPr lang="cs-CZ"/>
        </a:p>
      </dgm:t>
    </dgm:pt>
    <dgm:pt modelId="{E9E8152E-E6AA-4AB7-8EF5-3ED48763633C}" type="sibTrans" cxnId="{79A2CEDD-3CAF-4AFA-99AC-707B6EA03A0E}">
      <dgm:prSet/>
      <dgm:spPr/>
      <dgm:t>
        <a:bodyPr/>
        <a:lstStyle/>
        <a:p>
          <a:endParaRPr lang="cs-CZ"/>
        </a:p>
      </dgm:t>
    </dgm:pt>
    <dgm:pt modelId="{61186FE6-EDB7-44AF-B04D-06DA68E4EAD7}">
      <dgm:prSet phldrT="[Text]"/>
      <dgm:spPr/>
      <dgm:t>
        <a:bodyPr/>
        <a:lstStyle/>
        <a:p>
          <a:endParaRPr lang="cs-CZ"/>
        </a:p>
      </dgm:t>
    </dgm:pt>
    <dgm:pt modelId="{25AF0D6A-045A-4EB4-BC20-68D60DA85B3D}" type="parTrans" cxnId="{DE9B6767-3C0F-4ACD-A3EE-C257DDCCD62B}">
      <dgm:prSet/>
      <dgm:spPr/>
      <dgm:t>
        <a:bodyPr/>
        <a:lstStyle/>
        <a:p>
          <a:endParaRPr lang="cs-CZ"/>
        </a:p>
      </dgm:t>
    </dgm:pt>
    <dgm:pt modelId="{C43DC347-1C06-4B95-897F-E77154642618}" type="sibTrans" cxnId="{DE9B6767-3C0F-4ACD-A3EE-C257DDCCD62B}">
      <dgm:prSet/>
      <dgm:spPr/>
      <dgm:t>
        <a:bodyPr/>
        <a:lstStyle/>
        <a:p>
          <a:endParaRPr lang="cs-CZ"/>
        </a:p>
      </dgm:t>
    </dgm:pt>
    <dgm:pt modelId="{45B85B43-E8BE-4CB4-91E5-DA04EEBDCBB4}">
      <dgm:prSet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Příjímat členy</a:t>
          </a:r>
        </a:p>
      </dgm:t>
    </dgm:pt>
    <dgm:pt modelId="{DEA3353A-6F4F-4915-AD5C-7290BBDCCA1A}" type="parTrans" cxnId="{D8F41D26-8A13-49C7-82FB-87C541AD2401}">
      <dgm:prSet/>
      <dgm:spPr/>
      <dgm:t>
        <a:bodyPr/>
        <a:lstStyle/>
        <a:p>
          <a:endParaRPr lang="cs-CZ"/>
        </a:p>
      </dgm:t>
    </dgm:pt>
    <dgm:pt modelId="{A7D48A4B-4A52-4159-9D74-98ADED8559D2}" type="sibTrans" cxnId="{D8F41D26-8A13-49C7-82FB-87C541AD2401}">
      <dgm:prSet/>
      <dgm:spPr/>
      <dgm:t>
        <a:bodyPr/>
        <a:lstStyle/>
        <a:p>
          <a:endParaRPr lang="cs-CZ"/>
        </a:p>
      </dgm:t>
    </dgm:pt>
    <dgm:pt modelId="{C996C0CD-E4DF-4D19-9C33-F768119A025B}">
      <dgm:prSet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Pořádat akce</a:t>
          </a:r>
        </a:p>
      </dgm:t>
    </dgm:pt>
    <dgm:pt modelId="{DC409A2A-6AF1-4FCF-B51D-E862DAD3D978}" type="parTrans" cxnId="{FEFE7CF8-4C7B-4C2A-B50A-4CD219D01061}">
      <dgm:prSet/>
      <dgm:spPr/>
      <dgm:t>
        <a:bodyPr/>
        <a:lstStyle/>
        <a:p>
          <a:endParaRPr lang="cs-CZ"/>
        </a:p>
      </dgm:t>
    </dgm:pt>
    <dgm:pt modelId="{F0A6298C-556C-4FF3-A1C3-41CF69264E3D}" type="sibTrans" cxnId="{FEFE7CF8-4C7B-4C2A-B50A-4CD219D01061}">
      <dgm:prSet/>
      <dgm:spPr/>
      <dgm:t>
        <a:bodyPr/>
        <a:lstStyle/>
        <a:p>
          <a:endParaRPr lang="cs-CZ"/>
        </a:p>
      </dgm:t>
    </dgm:pt>
    <dgm:pt modelId="{24E70F0F-236B-4966-B4DF-0BEE42F44B8E}">
      <dgm:prSet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Politika na oblastní úrovni	</a:t>
          </a:r>
        </a:p>
      </dgm:t>
    </dgm:pt>
    <dgm:pt modelId="{64508C32-8970-4EE8-A3DF-3B1C547974E5}" type="parTrans" cxnId="{59E1442E-D5AC-4D1A-AB79-5A2A39A20084}">
      <dgm:prSet/>
      <dgm:spPr/>
      <dgm:t>
        <a:bodyPr/>
        <a:lstStyle/>
        <a:p>
          <a:endParaRPr lang="cs-CZ"/>
        </a:p>
      </dgm:t>
    </dgm:pt>
    <dgm:pt modelId="{27CDD2F7-4D37-4ECC-A96D-CB845FE978A7}" type="sibTrans" cxnId="{59E1442E-D5AC-4D1A-AB79-5A2A39A20084}">
      <dgm:prSet/>
      <dgm:spPr/>
      <dgm:t>
        <a:bodyPr/>
        <a:lstStyle/>
        <a:p>
          <a:endParaRPr lang="cs-CZ"/>
        </a:p>
      </dgm:t>
    </dgm:pt>
    <dgm:pt modelId="{68A68636-DB7D-46FA-9CC2-5F47D1E3EC2F}">
      <dgm:prSet/>
      <dgm:spPr/>
      <dgm:t>
        <a:bodyPr/>
        <a:lstStyle/>
        <a:p>
          <a:r>
            <a:rPr lang="cs-CZ" dirty="0">
              <a:latin typeface="Bebas Neue" panose="020B0606020202050201" pitchFamily="34" charset="-18"/>
            </a:rPr>
            <a:t>Požadavky pro </a:t>
          </a:r>
          <a:r>
            <a:rPr lang="cs-CZ" dirty="0" smtClean="0">
              <a:latin typeface="Bebas Neue" panose="020B0606020202050201" pitchFamily="34" charset="-18"/>
            </a:rPr>
            <a:t>koordinátora a další dodavatele služeb na oblastní úrovni</a:t>
          </a:r>
          <a:endParaRPr lang="cs-CZ" dirty="0">
            <a:latin typeface="Bebas Neue" panose="020B0606020202050201" pitchFamily="34" charset="-18"/>
          </a:endParaRPr>
        </a:p>
      </dgm:t>
    </dgm:pt>
    <dgm:pt modelId="{8B0BAA71-3D1A-4AE2-9BB3-CB46C7748E00}" type="parTrans" cxnId="{95D80CD7-A511-467D-B51F-98898C6811E9}">
      <dgm:prSet/>
      <dgm:spPr/>
      <dgm:t>
        <a:bodyPr/>
        <a:lstStyle/>
        <a:p>
          <a:endParaRPr lang="cs-CZ"/>
        </a:p>
      </dgm:t>
    </dgm:pt>
    <dgm:pt modelId="{A1C713AD-9AED-47E9-8C60-F9565D385B7D}" type="sibTrans" cxnId="{95D80CD7-A511-467D-B51F-98898C6811E9}">
      <dgm:prSet/>
      <dgm:spPr/>
      <dgm:t>
        <a:bodyPr/>
        <a:lstStyle/>
        <a:p>
          <a:endParaRPr lang="cs-CZ"/>
        </a:p>
      </dgm:t>
    </dgm:pt>
    <dgm:pt modelId="{B69ACF11-6E25-4471-8476-4CE3E4A4ECB4}" type="pres">
      <dgm:prSet presAssocID="{B6799AB9-AA5D-4E6A-B49B-3F6153C49B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8522D3-9A7A-44E3-A2B7-63C2096B4FAD}" type="pres">
      <dgm:prSet presAssocID="{B6799AB9-AA5D-4E6A-B49B-3F6153C49B32}" presName="matrix" presStyleCnt="0"/>
      <dgm:spPr/>
    </dgm:pt>
    <dgm:pt modelId="{5267BA73-599D-4B4A-9E7C-1E301E692C7C}" type="pres">
      <dgm:prSet presAssocID="{B6799AB9-AA5D-4E6A-B49B-3F6153C49B32}" presName="tile1" presStyleLbl="node1" presStyleIdx="0" presStyleCnt="4" custLinFactNeighborX="-920" custLinFactNeighborY="1533"/>
      <dgm:spPr/>
      <dgm:t>
        <a:bodyPr/>
        <a:lstStyle/>
        <a:p>
          <a:endParaRPr lang="cs-CZ"/>
        </a:p>
      </dgm:t>
    </dgm:pt>
    <dgm:pt modelId="{149B7775-A7CD-476A-822D-1BB96CD19256}" type="pres">
      <dgm:prSet presAssocID="{B6799AB9-AA5D-4E6A-B49B-3F6153C49B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4FE76C-45EC-42FE-9573-69E4B9EF2D77}" type="pres">
      <dgm:prSet presAssocID="{B6799AB9-AA5D-4E6A-B49B-3F6153C49B32}" presName="tile2" presStyleLbl="node1" presStyleIdx="1" presStyleCnt="4"/>
      <dgm:spPr/>
      <dgm:t>
        <a:bodyPr/>
        <a:lstStyle/>
        <a:p>
          <a:endParaRPr lang="cs-CZ"/>
        </a:p>
      </dgm:t>
    </dgm:pt>
    <dgm:pt modelId="{195AD9CA-1069-452E-905B-2266113EACCE}" type="pres">
      <dgm:prSet presAssocID="{B6799AB9-AA5D-4E6A-B49B-3F6153C49B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7579F3-4F25-41AF-AB1A-6A28E6BD19FC}" type="pres">
      <dgm:prSet presAssocID="{B6799AB9-AA5D-4E6A-B49B-3F6153C49B32}" presName="tile3" presStyleLbl="node1" presStyleIdx="2" presStyleCnt="4"/>
      <dgm:spPr/>
      <dgm:t>
        <a:bodyPr/>
        <a:lstStyle/>
        <a:p>
          <a:endParaRPr lang="cs-CZ"/>
        </a:p>
      </dgm:t>
    </dgm:pt>
    <dgm:pt modelId="{4C32AAD2-3B35-42B8-BA23-55B1E21AA486}" type="pres">
      <dgm:prSet presAssocID="{B6799AB9-AA5D-4E6A-B49B-3F6153C49B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6DB030-A155-455E-A84C-D1EEBF917CFF}" type="pres">
      <dgm:prSet presAssocID="{B6799AB9-AA5D-4E6A-B49B-3F6153C49B32}" presName="tile4" presStyleLbl="node1" presStyleIdx="3" presStyleCnt="4"/>
      <dgm:spPr/>
      <dgm:t>
        <a:bodyPr/>
        <a:lstStyle/>
        <a:p>
          <a:endParaRPr lang="cs-CZ"/>
        </a:p>
      </dgm:t>
    </dgm:pt>
    <dgm:pt modelId="{9C591822-80FF-460B-BCF9-9362A1ED8613}" type="pres">
      <dgm:prSet presAssocID="{B6799AB9-AA5D-4E6A-B49B-3F6153C49B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0F9DEE-18EA-489C-81C2-284C65F24CC7}" type="pres">
      <dgm:prSet presAssocID="{B6799AB9-AA5D-4E6A-B49B-3F6153C49B3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59E1442E-D5AC-4D1A-AB79-5A2A39A20084}" srcId="{5C461DFF-6D34-40E6-A65A-2AC9C404BC08}" destId="{24E70F0F-236B-4966-B4DF-0BEE42F44B8E}" srcOrd="2" destOrd="0" parTransId="{64508C32-8970-4EE8-A3DF-3B1C547974E5}" sibTransId="{27CDD2F7-4D37-4ECC-A96D-CB845FE978A7}"/>
    <dgm:cxn modelId="{AA4E452F-0D13-4C15-A2E1-0BFF9FE79C6C}" type="presOf" srcId="{24E70F0F-236B-4966-B4DF-0BEE42F44B8E}" destId="{4C32AAD2-3B35-42B8-BA23-55B1E21AA486}" srcOrd="1" destOrd="0" presId="urn:microsoft.com/office/officeart/2005/8/layout/matrix1"/>
    <dgm:cxn modelId="{FEFE7CF8-4C7B-4C2A-B50A-4CD219D01061}" srcId="{5C461DFF-6D34-40E6-A65A-2AC9C404BC08}" destId="{C996C0CD-E4DF-4D19-9C33-F768119A025B}" srcOrd="1" destOrd="0" parTransId="{DC409A2A-6AF1-4FCF-B51D-E862DAD3D978}" sibTransId="{F0A6298C-556C-4FF3-A1C3-41CF69264E3D}"/>
    <dgm:cxn modelId="{4BDB13B2-5561-4B6A-8C23-FD2C5DCC8B77}" srcId="{B6799AB9-AA5D-4E6A-B49B-3F6153C49B32}" destId="{5C461DFF-6D34-40E6-A65A-2AC9C404BC08}" srcOrd="0" destOrd="0" parTransId="{A3583F94-FCB1-4782-B847-FD096D20F546}" sibTransId="{83D42BEF-E0D5-4B5B-A3C1-DEE33F3A310E}"/>
    <dgm:cxn modelId="{86F1D5B0-22AD-48D6-9E7C-C8C4C0F0587F}" type="presOf" srcId="{5C461DFF-6D34-40E6-A65A-2AC9C404BC08}" destId="{0C0F9DEE-18EA-489C-81C2-284C65F24CC7}" srcOrd="0" destOrd="0" presId="urn:microsoft.com/office/officeart/2005/8/layout/matrix1"/>
    <dgm:cxn modelId="{79A2CEDD-3CAF-4AFA-99AC-707B6EA03A0E}" srcId="{B6799AB9-AA5D-4E6A-B49B-3F6153C49B32}" destId="{97E0115E-A8A6-4F5D-B99A-6FA68910FAD3}" srcOrd="2" destOrd="0" parTransId="{206F8B06-167A-413B-92CD-6712448BAA49}" sibTransId="{E9E8152E-E6AA-4AB7-8EF5-3ED48763633C}"/>
    <dgm:cxn modelId="{BE0E26A0-EEDC-4789-9590-610647794C55}" srcId="{B6799AB9-AA5D-4E6A-B49B-3F6153C49B32}" destId="{9602653A-773E-411C-BAA7-F0CCFB1DC772}" srcOrd="1" destOrd="0" parTransId="{6223E46A-C7D0-4AE7-9D46-060BFFC5F642}" sibTransId="{69976958-7CCD-4290-9C7A-20C33DA987EC}"/>
    <dgm:cxn modelId="{CCD7CED1-9CAC-4A7A-BB7B-5DADC4B089CD}" type="presOf" srcId="{24E70F0F-236B-4966-B4DF-0BEE42F44B8E}" destId="{087579F3-4F25-41AF-AB1A-6A28E6BD19FC}" srcOrd="0" destOrd="0" presId="urn:microsoft.com/office/officeart/2005/8/layout/matrix1"/>
    <dgm:cxn modelId="{6BC5E614-633C-4E6E-8D6B-AB3249B089C2}" type="presOf" srcId="{C996C0CD-E4DF-4D19-9C33-F768119A025B}" destId="{834FE76C-45EC-42FE-9573-69E4B9EF2D77}" srcOrd="0" destOrd="0" presId="urn:microsoft.com/office/officeart/2005/8/layout/matrix1"/>
    <dgm:cxn modelId="{95D80CD7-A511-467D-B51F-98898C6811E9}" srcId="{5C461DFF-6D34-40E6-A65A-2AC9C404BC08}" destId="{68A68636-DB7D-46FA-9CC2-5F47D1E3EC2F}" srcOrd="3" destOrd="0" parTransId="{8B0BAA71-3D1A-4AE2-9BB3-CB46C7748E00}" sibTransId="{A1C713AD-9AED-47E9-8C60-F9565D385B7D}"/>
    <dgm:cxn modelId="{B910582A-E073-4FEC-8A53-0E372B091756}" type="presOf" srcId="{68A68636-DB7D-46FA-9CC2-5F47D1E3EC2F}" destId="{626DB030-A155-455E-A84C-D1EEBF917CFF}" srcOrd="0" destOrd="0" presId="urn:microsoft.com/office/officeart/2005/8/layout/matrix1"/>
    <dgm:cxn modelId="{D8F41D26-8A13-49C7-82FB-87C541AD2401}" srcId="{5C461DFF-6D34-40E6-A65A-2AC9C404BC08}" destId="{45B85B43-E8BE-4CB4-91E5-DA04EEBDCBB4}" srcOrd="0" destOrd="0" parTransId="{DEA3353A-6F4F-4915-AD5C-7290BBDCCA1A}" sibTransId="{A7D48A4B-4A52-4159-9D74-98ADED8559D2}"/>
    <dgm:cxn modelId="{481CAB7C-8640-49FC-8022-C79A67AA8559}" type="presOf" srcId="{B6799AB9-AA5D-4E6A-B49B-3F6153C49B32}" destId="{B69ACF11-6E25-4471-8476-4CE3E4A4ECB4}" srcOrd="0" destOrd="0" presId="urn:microsoft.com/office/officeart/2005/8/layout/matrix1"/>
    <dgm:cxn modelId="{00A7A30D-3367-4F08-93AC-8C032115900F}" type="presOf" srcId="{C996C0CD-E4DF-4D19-9C33-F768119A025B}" destId="{195AD9CA-1069-452E-905B-2266113EACCE}" srcOrd="1" destOrd="0" presId="urn:microsoft.com/office/officeart/2005/8/layout/matrix1"/>
    <dgm:cxn modelId="{DE9B6767-3C0F-4ACD-A3EE-C257DDCCD62B}" srcId="{B6799AB9-AA5D-4E6A-B49B-3F6153C49B32}" destId="{61186FE6-EDB7-44AF-B04D-06DA68E4EAD7}" srcOrd="3" destOrd="0" parTransId="{25AF0D6A-045A-4EB4-BC20-68D60DA85B3D}" sibTransId="{C43DC347-1C06-4B95-897F-E77154642618}"/>
    <dgm:cxn modelId="{11C6416F-7124-445E-808E-4C072DF934ED}" type="presOf" srcId="{68A68636-DB7D-46FA-9CC2-5F47D1E3EC2F}" destId="{9C591822-80FF-460B-BCF9-9362A1ED8613}" srcOrd="1" destOrd="0" presId="urn:microsoft.com/office/officeart/2005/8/layout/matrix1"/>
    <dgm:cxn modelId="{8BEEB951-B608-49E0-9AF2-E23A0B94FCCD}" type="presOf" srcId="{45B85B43-E8BE-4CB4-91E5-DA04EEBDCBB4}" destId="{5267BA73-599D-4B4A-9E7C-1E301E692C7C}" srcOrd="0" destOrd="0" presId="urn:microsoft.com/office/officeart/2005/8/layout/matrix1"/>
    <dgm:cxn modelId="{3AD40481-556D-4EF6-8584-5ACE5FECBCE6}" type="presOf" srcId="{45B85B43-E8BE-4CB4-91E5-DA04EEBDCBB4}" destId="{149B7775-A7CD-476A-822D-1BB96CD19256}" srcOrd="1" destOrd="0" presId="urn:microsoft.com/office/officeart/2005/8/layout/matrix1"/>
    <dgm:cxn modelId="{4839FCC0-124A-418B-9512-66E7A9308070}" type="presParOf" srcId="{B69ACF11-6E25-4471-8476-4CE3E4A4ECB4}" destId="{A98522D3-9A7A-44E3-A2B7-63C2096B4FAD}" srcOrd="0" destOrd="0" presId="urn:microsoft.com/office/officeart/2005/8/layout/matrix1"/>
    <dgm:cxn modelId="{1E9A6905-1863-404C-A9B7-B1D7F8CF638B}" type="presParOf" srcId="{A98522D3-9A7A-44E3-A2B7-63C2096B4FAD}" destId="{5267BA73-599D-4B4A-9E7C-1E301E692C7C}" srcOrd="0" destOrd="0" presId="urn:microsoft.com/office/officeart/2005/8/layout/matrix1"/>
    <dgm:cxn modelId="{B4E04FC1-D407-442C-B888-D66BD02A3AD8}" type="presParOf" srcId="{A98522D3-9A7A-44E3-A2B7-63C2096B4FAD}" destId="{149B7775-A7CD-476A-822D-1BB96CD19256}" srcOrd="1" destOrd="0" presId="urn:microsoft.com/office/officeart/2005/8/layout/matrix1"/>
    <dgm:cxn modelId="{13029C88-F095-4A7B-B805-C62892CD3EEA}" type="presParOf" srcId="{A98522D3-9A7A-44E3-A2B7-63C2096B4FAD}" destId="{834FE76C-45EC-42FE-9573-69E4B9EF2D77}" srcOrd="2" destOrd="0" presId="urn:microsoft.com/office/officeart/2005/8/layout/matrix1"/>
    <dgm:cxn modelId="{28916DE5-6E3D-4B27-BAC8-B20E45C8DEB1}" type="presParOf" srcId="{A98522D3-9A7A-44E3-A2B7-63C2096B4FAD}" destId="{195AD9CA-1069-452E-905B-2266113EACCE}" srcOrd="3" destOrd="0" presId="urn:microsoft.com/office/officeart/2005/8/layout/matrix1"/>
    <dgm:cxn modelId="{DDC4C827-9D4F-4A5D-A665-11B8AA7B702E}" type="presParOf" srcId="{A98522D3-9A7A-44E3-A2B7-63C2096B4FAD}" destId="{087579F3-4F25-41AF-AB1A-6A28E6BD19FC}" srcOrd="4" destOrd="0" presId="urn:microsoft.com/office/officeart/2005/8/layout/matrix1"/>
    <dgm:cxn modelId="{9F8B0F20-2D40-4F87-B687-428DF2C69394}" type="presParOf" srcId="{A98522D3-9A7A-44E3-A2B7-63C2096B4FAD}" destId="{4C32AAD2-3B35-42B8-BA23-55B1E21AA486}" srcOrd="5" destOrd="0" presId="urn:microsoft.com/office/officeart/2005/8/layout/matrix1"/>
    <dgm:cxn modelId="{FF230538-99AB-426F-939E-B4AAB9C66589}" type="presParOf" srcId="{A98522D3-9A7A-44E3-A2B7-63C2096B4FAD}" destId="{626DB030-A155-455E-A84C-D1EEBF917CFF}" srcOrd="6" destOrd="0" presId="urn:microsoft.com/office/officeart/2005/8/layout/matrix1"/>
    <dgm:cxn modelId="{57035A4B-5C5A-4485-BBA9-F94C97F94C6D}" type="presParOf" srcId="{A98522D3-9A7A-44E3-A2B7-63C2096B4FAD}" destId="{9C591822-80FF-460B-BCF9-9362A1ED8613}" srcOrd="7" destOrd="0" presId="urn:microsoft.com/office/officeart/2005/8/layout/matrix1"/>
    <dgm:cxn modelId="{BBE55A43-E60F-4452-A40E-9DBFFB51BEC9}" type="presParOf" srcId="{B69ACF11-6E25-4471-8476-4CE3E4A4ECB4}" destId="{0C0F9DEE-18EA-489C-81C2-284C65F24C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26EC4D-6BBB-4950-91E7-4B1C199CD496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3A38F595-6FE2-48C7-8D50-838FF5AC3C45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Domluva</a:t>
          </a:r>
        </a:p>
      </dgm:t>
    </dgm:pt>
    <dgm:pt modelId="{47E9583B-EA61-4311-A5B1-18522FFC06FA}" type="parTrans" cxnId="{FE36AFE5-DA2A-4D2E-8994-CE7282A66522}">
      <dgm:prSet/>
      <dgm:spPr/>
      <dgm:t>
        <a:bodyPr/>
        <a:lstStyle/>
        <a:p>
          <a:endParaRPr lang="cs-CZ"/>
        </a:p>
      </dgm:t>
    </dgm:pt>
    <dgm:pt modelId="{ADE396E7-FEE2-461B-9C16-38AD57E69430}" type="sibTrans" cxnId="{FE36AFE5-DA2A-4D2E-8994-CE7282A66522}">
      <dgm:prSet/>
      <dgm:spPr/>
      <dgm:t>
        <a:bodyPr/>
        <a:lstStyle/>
        <a:p>
          <a:endParaRPr lang="cs-CZ"/>
        </a:p>
      </dgm:t>
    </dgm:pt>
    <dgm:pt modelId="{B19ACC9C-2FFC-4EFF-81D9-7F54AA1ABF95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Záměr</a:t>
          </a:r>
        </a:p>
      </dgm:t>
    </dgm:pt>
    <dgm:pt modelId="{3F98F39E-274C-4315-BB50-87ACDFF7F4A3}" type="parTrans" cxnId="{E3F9E1CD-3088-4529-B9DE-AEED265BA225}">
      <dgm:prSet/>
      <dgm:spPr/>
      <dgm:t>
        <a:bodyPr/>
        <a:lstStyle/>
        <a:p>
          <a:endParaRPr lang="cs-CZ"/>
        </a:p>
      </dgm:t>
    </dgm:pt>
    <dgm:pt modelId="{941979E3-8C39-4A9E-9AA0-3C0DE2969B22}" type="sibTrans" cxnId="{E3F9E1CD-3088-4529-B9DE-AEED265BA225}">
      <dgm:prSet/>
      <dgm:spPr/>
      <dgm:t>
        <a:bodyPr/>
        <a:lstStyle/>
        <a:p>
          <a:endParaRPr lang="cs-CZ"/>
        </a:p>
      </dgm:t>
    </dgm:pt>
    <dgm:pt modelId="{FB57426C-DE79-4EC5-BFFB-55D4566E4C48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Propagace</a:t>
          </a:r>
        </a:p>
      </dgm:t>
    </dgm:pt>
    <dgm:pt modelId="{3DE5C51D-5E67-406B-AD6C-FF34C60CD480}" type="parTrans" cxnId="{8B37192B-C9AF-451D-A003-2D72E6F15E8D}">
      <dgm:prSet/>
      <dgm:spPr/>
      <dgm:t>
        <a:bodyPr/>
        <a:lstStyle/>
        <a:p>
          <a:endParaRPr lang="cs-CZ"/>
        </a:p>
      </dgm:t>
    </dgm:pt>
    <dgm:pt modelId="{2D8D610E-E717-4A24-B584-2AD4BA8D2E9B}" type="sibTrans" cxnId="{8B37192B-C9AF-451D-A003-2D72E6F15E8D}">
      <dgm:prSet/>
      <dgm:spPr/>
      <dgm:t>
        <a:bodyPr/>
        <a:lstStyle/>
        <a:p>
          <a:endParaRPr lang="cs-CZ"/>
        </a:p>
      </dgm:t>
    </dgm:pt>
    <dgm:pt modelId="{EFDDDDAC-A63C-468D-980B-78E2DF77C50A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Akce!</a:t>
          </a:r>
        </a:p>
      </dgm:t>
    </dgm:pt>
    <dgm:pt modelId="{B1D153CA-929D-4541-85C9-B7D509A79E92}" type="parTrans" cxnId="{7D46A845-A6B0-4CEB-8ECD-4DCB3BD1FF7E}">
      <dgm:prSet/>
      <dgm:spPr/>
      <dgm:t>
        <a:bodyPr/>
        <a:lstStyle/>
        <a:p>
          <a:endParaRPr lang="cs-CZ"/>
        </a:p>
      </dgm:t>
    </dgm:pt>
    <dgm:pt modelId="{47B80322-FFDC-4050-BD41-BEC2ADFB830D}" type="sibTrans" cxnId="{7D46A845-A6B0-4CEB-8ECD-4DCB3BD1FF7E}">
      <dgm:prSet/>
      <dgm:spPr/>
      <dgm:t>
        <a:bodyPr/>
        <a:lstStyle/>
        <a:p>
          <a:endParaRPr lang="cs-CZ"/>
        </a:p>
      </dgm:t>
    </dgm:pt>
    <dgm:pt modelId="{A74A4092-02D2-48A4-94FA-B5BDA2F0B30F}" type="pres">
      <dgm:prSet presAssocID="{C526EC4D-6BBB-4950-91E7-4B1C199CD49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82A833C-8AB3-4948-BE85-BD2B1C7AC448}" type="pres">
      <dgm:prSet presAssocID="{C526EC4D-6BBB-4950-91E7-4B1C199CD496}" presName="ellipse" presStyleLbl="trBgShp" presStyleIdx="0" presStyleCnt="1"/>
      <dgm:spPr/>
    </dgm:pt>
    <dgm:pt modelId="{5A653D75-2487-4F11-82D1-674D64698990}" type="pres">
      <dgm:prSet presAssocID="{C526EC4D-6BBB-4950-91E7-4B1C199CD496}" presName="arrow1" presStyleLbl="fgShp" presStyleIdx="0" presStyleCnt="1"/>
      <dgm:spPr/>
    </dgm:pt>
    <dgm:pt modelId="{327947CE-5A62-4BA4-A32E-73605880D297}" type="pres">
      <dgm:prSet presAssocID="{C526EC4D-6BBB-4950-91E7-4B1C199CD49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C50D43-BDFD-45EB-8484-6ABB9C2651B9}" type="pres">
      <dgm:prSet presAssocID="{B19ACC9C-2FFC-4EFF-81D9-7F54AA1ABF9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CE7A9-8949-43D4-A2EC-061B8C628FBC}" type="pres">
      <dgm:prSet presAssocID="{FB57426C-DE79-4EC5-BFFB-55D4566E4C4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4FBF72-35E0-4876-B7A2-069D4E7D360C}" type="pres">
      <dgm:prSet presAssocID="{EFDDDDAC-A63C-468D-980B-78E2DF77C50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8ADF02-7A03-4521-82E1-BEF176C7873B}" type="pres">
      <dgm:prSet presAssocID="{C526EC4D-6BBB-4950-91E7-4B1C199CD496}" presName="funnel" presStyleLbl="trAlignAcc1" presStyleIdx="0" presStyleCnt="1"/>
      <dgm:spPr/>
    </dgm:pt>
  </dgm:ptLst>
  <dgm:cxnLst>
    <dgm:cxn modelId="{F800209D-90AF-4105-83EE-A146658DFED7}" type="presOf" srcId="{B19ACC9C-2FFC-4EFF-81D9-7F54AA1ABF95}" destId="{987CE7A9-8949-43D4-A2EC-061B8C628FBC}" srcOrd="0" destOrd="0" presId="urn:microsoft.com/office/officeart/2005/8/layout/funnel1"/>
    <dgm:cxn modelId="{7D46A845-A6B0-4CEB-8ECD-4DCB3BD1FF7E}" srcId="{C526EC4D-6BBB-4950-91E7-4B1C199CD496}" destId="{EFDDDDAC-A63C-468D-980B-78E2DF77C50A}" srcOrd="3" destOrd="0" parTransId="{B1D153CA-929D-4541-85C9-B7D509A79E92}" sibTransId="{47B80322-FFDC-4050-BD41-BEC2ADFB830D}"/>
    <dgm:cxn modelId="{E220EAAE-1082-44EE-86C3-14A04DB355C0}" type="presOf" srcId="{C526EC4D-6BBB-4950-91E7-4B1C199CD496}" destId="{A74A4092-02D2-48A4-94FA-B5BDA2F0B30F}" srcOrd="0" destOrd="0" presId="urn:microsoft.com/office/officeart/2005/8/layout/funnel1"/>
    <dgm:cxn modelId="{8B37192B-C9AF-451D-A003-2D72E6F15E8D}" srcId="{C526EC4D-6BBB-4950-91E7-4B1C199CD496}" destId="{FB57426C-DE79-4EC5-BFFB-55D4566E4C48}" srcOrd="2" destOrd="0" parTransId="{3DE5C51D-5E67-406B-AD6C-FF34C60CD480}" sibTransId="{2D8D610E-E717-4A24-B584-2AD4BA8D2E9B}"/>
    <dgm:cxn modelId="{4A51E7B1-B451-4CB3-A708-E00A8182FDEE}" type="presOf" srcId="{FB57426C-DE79-4EC5-BFFB-55D4566E4C48}" destId="{7DC50D43-BDFD-45EB-8484-6ABB9C2651B9}" srcOrd="0" destOrd="0" presId="urn:microsoft.com/office/officeart/2005/8/layout/funnel1"/>
    <dgm:cxn modelId="{CB84D8F4-3278-4D10-AC30-3EF6BC9A350A}" type="presOf" srcId="{EFDDDDAC-A63C-468D-980B-78E2DF77C50A}" destId="{327947CE-5A62-4BA4-A32E-73605880D297}" srcOrd="0" destOrd="0" presId="urn:microsoft.com/office/officeart/2005/8/layout/funnel1"/>
    <dgm:cxn modelId="{E3F9E1CD-3088-4529-B9DE-AEED265BA225}" srcId="{C526EC4D-6BBB-4950-91E7-4B1C199CD496}" destId="{B19ACC9C-2FFC-4EFF-81D9-7F54AA1ABF95}" srcOrd="1" destOrd="0" parTransId="{3F98F39E-274C-4315-BB50-87ACDFF7F4A3}" sibTransId="{941979E3-8C39-4A9E-9AA0-3C0DE2969B22}"/>
    <dgm:cxn modelId="{385E5A76-E27C-45DF-9141-6213FD0ECEF3}" type="presOf" srcId="{3A38F595-6FE2-48C7-8D50-838FF5AC3C45}" destId="{F64FBF72-35E0-4876-B7A2-069D4E7D360C}" srcOrd="0" destOrd="0" presId="urn:microsoft.com/office/officeart/2005/8/layout/funnel1"/>
    <dgm:cxn modelId="{FE36AFE5-DA2A-4D2E-8994-CE7282A66522}" srcId="{C526EC4D-6BBB-4950-91E7-4B1C199CD496}" destId="{3A38F595-6FE2-48C7-8D50-838FF5AC3C45}" srcOrd="0" destOrd="0" parTransId="{47E9583B-EA61-4311-A5B1-18522FFC06FA}" sibTransId="{ADE396E7-FEE2-461B-9C16-38AD57E69430}"/>
    <dgm:cxn modelId="{C2BD1C9F-C0FB-497F-BEFD-5F06B6748687}" type="presParOf" srcId="{A74A4092-02D2-48A4-94FA-B5BDA2F0B30F}" destId="{F82A833C-8AB3-4948-BE85-BD2B1C7AC448}" srcOrd="0" destOrd="0" presId="urn:microsoft.com/office/officeart/2005/8/layout/funnel1"/>
    <dgm:cxn modelId="{A51E386D-E003-4951-86B3-63DEC27FB36E}" type="presParOf" srcId="{A74A4092-02D2-48A4-94FA-B5BDA2F0B30F}" destId="{5A653D75-2487-4F11-82D1-674D64698990}" srcOrd="1" destOrd="0" presId="urn:microsoft.com/office/officeart/2005/8/layout/funnel1"/>
    <dgm:cxn modelId="{620F3721-7274-4A46-A179-11757BBAD050}" type="presParOf" srcId="{A74A4092-02D2-48A4-94FA-B5BDA2F0B30F}" destId="{327947CE-5A62-4BA4-A32E-73605880D297}" srcOrd="2" destOrd="0" presId="urn:microsoft.com/office/officeart/2005/8/layout/funnel1"/>
    <dgm:cxn modelId="{3B7B687B-049F-4664-BEC5-B5EBE537F4B1}" type="presParOf" srcId="{A74A4092-02D2-48A4-94FA-B5BDA2F0B30F}" destId="{7DC50D43-BDFD-45EB-8484-6ABB9C2651B9}" srcOrd="3" destOrd="0" presId="urn:microsoft.com/office/officeart/2005/8/layout/funnel1"/>
    <dgm:cxn modelId="{214FFF1E-2632-4283-B7D3-45E2F1A76793}" type="presParOf" srcId="{A74A4092-02D2-48A4-94FA-B5BDA2F0B30F}" destId="{987CE7A9-8949-43D4-A2EC-061B8C628FBC}" srcOrd="4" destOrd="0" presId="urn:microsoft.com/office/officeart/2005/8/layout/funnel1"/>
    <dgm:cxn modelId="{209B37A6-10F1-45FD-81B3-2AEA9A9B5B7F}" type="presParOf" srcId="{A74A4092-02D2-48A4-94FA-B5BDA2F0B30F}" destId="{F64FBF72-35E0-4876-B7A2-069D4E7D360C}" srcOrd="5" destOrd="0" presId="urn:microsoft.com/office/officeart/2005/8/layout/funnel1"/>
    <dgm:cxn modelId="{20A7A33F-BDCB-4CD8-9786-D09A4DAFD48E}" type="presParOf" srcId="{A74A4092-02D2-48A4-94FA-B5BDA2F0B30F}" destId="{8B8ADF02-7A03-4521-82E1-BEF176C7873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66C3F9-9D80-4353-B97C-94C3686B5064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</dgm:pt>
    <dgm:pt modelId="{B3B07761-56D9-4923-AEA0-F553940A47A5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Funkčnost</a:t>
          </a:r>
        </a:p>
      </dgm:t>
    </dgm:pt>
    <dgm:pt modelId="{C7F95F3C-B448-4DA3-AF44-6B47E883F984}" type="parTrans" cxnId="{FA3F3E44-5655-46AC-93A7-DE17DE1F73B0}">
      <dgm:prSet/>
      <dgm:spPr/>
      <dgm:t>
        <a:bodyPr/>
        <a:lstStyle/>
        <a:p>
          <a:endParaRPr lang="cs-CZ"/>
        </a:p>
      </dgm:t>
    </dgm:pt>
    <dgm:pt modelId="{0D9BC949-866F-4619-9746-41386060E251}" type="sibTrans" cxnId="{FA3F3E44-5655-46AC-93A7-DE17DE1F73B0}">
      <dgm:prSet/>
      <dgm:spPr/>
      <dgm:t>
        <a:bodyPr/>
        <a:lstStyle/>
        <a:p>
          <a:endParaRPr lang="cs-CZ"/>
        </a:p>
      </dgm:t>
    </dgm:pt>
    <dgm:pt modelId="{5C8ABAEE-2371-4636-9A90-3DE94F5996B6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Spolehlivost</a:t>
          </a:r>
        </a:p>
      </dgm:t>
    </dgm:pt>
    <dgm:pt modelId="{D0488523-1B01-4252-81AC-3EA2D4BE0A3D}" type="parTrans" cxnId="{394AC234-699A-421A-B31F-8BDF5F3C3124}">
      <dgm:prSet/>
      <dgm:spPr/>
      <dgm:t>
        <a:bodyPr/>
        <a:lstStyle/>
        <a:p>
          <a:endParaRPr lang="cs-CZ"/>
        </a:p>
      </dgm:t>
    </dgm:pt>
    <dgm:pt modelId="{38984B18-60DA-4C90-A428-1F0887F69317}" type="sibTrans" cxnId="{394AC234-699A-421A-B31F-8BDF5F3C3124}">
      <dgm:prSet/>
      <dgm:spPr/>
      <dgm:t>
        <a:bodyPr/>
        <a:lstStyle/>
        <a:p>
          <a:endParaRPr lang="cs-CZ"/>
        </a:p>
      </dgm:t>
    </dgm:pt>
    <dgm:pt modelId="{9A89A599-9FBE-4636-A2C0-1BFD28E0D1CF}">
      <dgm:prSet phldrT="[Text]"/>
      <dgm:spPr/>
      <dgm:t>
        <a:bodyPr/>
        <a:lstStyle/>
        <a:p>
          <a:r>
            <a:rPr lang="cs-CZ">
              <a:latin typeface="Bebas Neue" panose="020B0606020202050201" pitchFamily="34" charset="-18"/>
            </a:rPr>
            <a:t>Aktivita</a:t>
          </a:r>
        </a:p>
      </dgm:t>
    </dgm:pt>
    <dgm:pt modelId="{9F0611BE-F1D6-4A95-B5FC-8B6C84F12B7C}" type="parTrans" cxnId="{96C60F74-95A3-42BD-B4BC-D9C4043471D0}">
      <dgm:prSet/>
      <dgm:spPr/>
      <dgm:t>
        <a:bodyPr/>
        <a:lstStyle/>
        <a:p>
          <a:endParaRPr lang="cs-CZ"/>
        </a:p>
      </dgm:t>
    </dgm:pt>
    <dgm:pt modelId="{E850F411-34EC-46CA-A6CC-7554A734243B}" type="sibTrans" cxnId="{96C60F74-95A3-42BD-B4BC-D9C4043471D0}">
      <dgm:prSet/>
      <dgm:spPr/>
      <dgm:t>
        <a:bodyPr/>
        <a:lstStyle/>
        <a:p>
          <a:endParaRPr lang="cs-CZ"/>
        </a:p>
      </dgm:t>
    </dgm:pt>
    <dgm:pt modelId="{7AB4D27C-B36D-4D3D-83A5-E139674FE64D}" type="pres">
      <dgm:prSet presAssocID="{B066C3F9-9D80-4353-B97C-94C3686B50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0B0E227-706F-412C-B8DA-89FE6F442A80}" type="pres">
      <dgm:prSet presAssocID="{B3B07761-56D9-4923-AEA0-F553940A47A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DD4E4A-9CA0-46B0-A967-3E9073F64D04}" type="pres">
      <dgm:prSet presAssocID="{B3B07761-56D9-4923-AEA0-F553940A47A5}" presName="gear1srcNode" presStyleLbl="node1" presStyleIdx="0" presStyleCnt="3"/>
      <dgm:spPr/>
      <dgm:t>
        <a:bodyPr/>
        <a:lstStyle/>
        <a:p>
          <a:endParaRPr lang="cs-CZ"/>
        </a:p>
      </dgm:t>
    </dgm:pt>
    <dgm:pt modelId="{32613DA5-4506-4EA7-82B6-CA2EC868B070}" type="pres">
      <dgm:prSet presAssocID="{B3B07761-56D9-4923-AEA0-F553940A47A5}" presName="gear1dstNode" presStyleLbl="node1" presStyleIdx="0" presStyleCnt="3"/>
      <dgm:spPr/>
      <dgm:t>
        <a:bodyPr/>
        <a:lstStyle/>
        <a:p>
          <a:endParaRPr lang="cs-CZ"/>
        </a:p>
      </dgm:t>
    </dgm:pt>
    <dgm:pt modelId="{76CBEFF5-4BB6-4145-A44D-02827FC1F7A4}" type="pres">
      <dgm:prSet presAssocID="{5C8ABAEE-2371-4636-9A90-3DE94F5996B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D64879-6B4D-4454-874D-FDBF8113A757}" type="pres">
      <dgm:prSet presAssocID="{5C8ABAEE-2371-4636-9A90-3DE94F5996B6}" presName="gear2srcNode" presStyleLbl="node1" presStyleIdx="1" presStyleCnt="3"/>
      <dgm:spPr/>
      <dgm:t>
        <a:bodyPr/>
        <a:lstStyle/>
        <a:p>
          <a:endParaRPr lang="cs-CZ"/>
        </a:p>
      </dgm:t>
    </dgm:pt>
    <dgm:pt modelId="{F0B0BB7E-AE45-48FC-A4C0-6A487E8288B5}" type="pres">
      <dgm:prSet presAssocID="{5C8ABAEE-2371-4636-9A90-3DE94F5996B6}" presName="gear2dstNode" presStyleLbl="node1" presStyleIdx="1" presStyleCnt="3"/>
      <dgm:spPr/>
      <dgm:t>
        <a:bodyPr/>
        <a:lstStyle/>
        <a:p>
          <a:endParaRPr lang="cs-CZ"/>
        </a:p>
      </dgm:t>
    </dgm:pt>
    <dgm:pt modelId="{A0D7CDDD-1437-4460-AF4B-C73F5CE43539}" type="pres">
      <dgm:prSet presAssocID="{9A89A599-9FBE-4636-A2C0-1BFD28E0D1CF}" presName="gear3" presStyleLbl="node1" presStyleIdx="2" presStyleCnt="3"/>
      <dgm:spPr/>
      <dgm:t>
        <a:bodyPr/>
        <a:lstStyle/>
        <a:p>
          <a:endParaRPr lang="cs-CZ"/>
        </a:p>
      </dgm:t>
    </dgm:pt>
    <dgm:pt modelId="{6EDA96C6-1962-4A7C-9FE7-35F9DE918397}" type="pres">
      <dgm:prSet presAssocID="{9A89A599-9FBE-4636-A2C0-1BFD28E0D1C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6DCCD0-5DB3-4AAB-8D70-4FADFA0C8516}" type="pres">
      <dgm:prSet presAssocID="{9A89A599-9FBE-4636-A2C0-1BFD28E0D1CF}" presName="gear3srcNode" presStyleLbl="node1" presStyleIdx="2" presStyleCnt="3"/>
      <dgm:spPr/>
      <dgm:t>
        <a:bodyPr/>
        <a:lstStyle/>
        <a:p>
          <a:endParaRPr lang="cs-CZ"/>
        </a:p>
      </dgm:t>
    </dgm:pt>
    <dgm:pt modelId="{106FDCA2-AD96-41E6-AFD2-E54703272EF6}" type="pres">
      <dgm:prSet presAssocID="{9A89A599-9FBE-4636-A2C0-1BFD28E0D1CF}" presName="gear3dstNode" presStyleLbl="node1" presStyleIdx="2" presStyleCnt="3"/>
      <dgm:spPr/>
      <dgm:t>
        <a:bodyPr/>
        <a:lstStyle/>
        <a:p>
          <a:endParaRPr lang="cs-CZ"/>
        </a:p>
      </dgm:t>
    </dgm:pt>
    <dgm:pt modelId="{58CFC831-D3BA-4719-A211-ABA71A1601EA}" type="pres">
      <dgm:prSet presAssocID="{0D9BC949-866F-4619-9746-41386060E251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4DFF4BD0-05B3-443C-A921-EC6E230ECB99}" type="pres">
      <dgm:prSet presAssocID="{38984B18-60DA-4C90-A428-1F0887F69317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F7928865-AAF3-4AFB-ABEC-8A5F4A32158C}" type="pres">
      <dgm:prSet presAssocID="{E850F411-34EC-46CA-A6CC-7554A734243B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FA3F3E44-5655-46AC-93A7-DE17DE1F73B0}" srcId="{B066C3F9-9D80-4353-B97C-94C3686B5064}" destId="{B3B07761-56D9-4923-AEA0-F553940A47A5}" srcOrd="0" destOrd="0" parTransId="{C7F95F3C-B448-4DA3-AF44-6B47E883F984}" sibTransId="{0D9BC949-866F-4619-9746-41386060E251}"/>
    <dgm:cxn modelId="{7643760E-2B96-4E98-BD72-CA9BA0A3597D}" type="presOf" srcId="{9A89A599-9FBE-4636-A2C0-1BFD28E0D1CF}" destId="{9A6DCCD0-5DB3-4AAB-8D70-4FADFA0C8516}" srcOrd="2" destOrd="0" presId="urn:microsoft.com/office/officeart/2005/8/layout/gear1"/>
    <dgm:cxn modelId="{F34A98F4-9339-4D08-98EE-1E8B788F5775}" type="presOf" srcId="{E850F411-34EC-46CA-A6CC-7554A734243B}" destId="{F7928865-AAF3-4AFB-ABEC-8A5F4A32158C}" srcOrd="0" destOrd="0" presId="urn:microsoft.com/office/officeart/2005/8/layout/gear1"/>
    <dgm:cxn modelId="{3628E76B-C342-4FA2-B20E-874031EF1895}" type="presOf" srcId="{5C8ABAEE-2371-4636-9A90-3DE94F5996B6}" destId="{76CBEFF5-4BB6-4145-A44D-02827FC1F7A4}" srcOrd="0" destOrd="0" presId="urn:microsoft.com/office/officeart/2005/8/layout/gear1"/>
    <dgm:cxn modelId="{394AC234-699A-421A-B31F-8BDF5F3C3124}" srcId="{B066C3F9-9D80-4353-B97C-94C3686B5064}" destId="{5C8ABAEE-2371-4636-9A90-3DE94F5996B6}" srcOrd="1" destOrd="0" parTransId="{D0488523-1B01-4252-81AC-3EA2D4BE0A3D}" sibTransId="{38984B18-60DA-4C90-A428-1F0887F69317}"/>
    <dgm:cxn modelId="{4B2738BD-C522-4CE2-9FD7-D7F313F6D30E}" type="presOf" srcId="{5C8ABAEE-2371-4636-9A90-3DE94F5996B6}" destId="{F0B0BB7E-AE45-48FC-A4C0-6A487E8288B5}" srcOrd="2" destOrd="0" presId="urn:microsoft.com/office/officeart/2005/8/layout/gear1"/>
    <dgm:cxn modelId="{0D73C235-07ED-4822-827E-002FDD4DF9A4}" type="presOf" srcId="{B066C3F9-9D80-4353-B97C-94C3686B5064}" destId="{7AB4D27C-B36D-4D3D-83A5-E139674FE64D}" srcOrd="0" destOrd="0" presId="urn:microsoft.com/office/officeart/2005/8/layout/gear1"/>
    <dgm:cxn modelId="{873BBF57-25AB-4D9C-A889-7F5B5FB3712D}" type="presOf" srcId="{0D9BC949-866F-4619-9746-41386060E251}" destId="{58CFC831-D3BA-4719-A211-ABA71A1601EA}" srcOrd="0" destOrd="0" presId="urn:microsoft.com/office/officeart/2005/8/layout/gear1"/>
    <dgm:cxn modelId="{96C60F74-95A3-42BD-B4BC-D9C4043471D0}" srcId="{B066C3F9-9D80-4353-B97C-94C3686B5064}" destId="{9A89A599-9FBE-4636-A2C0-1BFD28E0D1CF}" srcOrd="2" destOrd="0" parTransId="{9F0611BE-F1D6-4A95-B5FC-8B6C84F12B7C}" sibTransId="{E850F411-34EC-46CA-A6CC-7554A734243B}"/>
    <dgm:cxn modelId="{6272578A-16E7-4556-ADA1-E3D6C265D179}" type="presOf" srcId="{B3B07761-56D9-4923-AEA0-F553940A47A5}" destId="{32613DA5-4506-4EA7-82B6-CA2EC868B070}" srcOrd="2" destOrd="0" presId="urn:microsoft.com/office/officeart/2005/8/layout/gear1"/>
    <dgm:cxn modelId="{C3D95BFF-BD92-4708-A793-BEAB4594879E}" type="presOf" srcId="{B3B07761-56D9-4923-AEA0-F553940A47A5}" destId="{B0B0E227-706F-412C-B8DA-89FE6F442A80}" srcOrd="0" destOrd="0" presId="urn:microsoft.com/office/officeart/2005/8/layout/gear1"/>
    <dgm:cxn modelId="{6824E5B8-DF1E-432F-B44F-0B73EA67AD71}" type="presOf" srcId="{9A89A599-9FBE-4636-A2C0-1BFD28E0D1CF}" destId="{106FDCA2-AD96-41E6-AFD2-E54703272EF6}" srcOrd="3" destOrd="0" presId="urn:microsoft.com/office/officeart/2005/8/layout/gear1"/>
    <dgm:cxn modelId="{9B6A6463-1AE6-46BE-9765-F35B6F0F41A2}" type="presOf" srcId="{9A89A599-9FBE-4636-A2C0-1BFD28E0D1CF}" destId="{6EDA96C6-1962-4A7C-9FE7-35F9DE918397}" srcOrd="1" destOrd="0" presId="urn:microsoft.com/office/officeart/2005/8/layout/gear1"/>
    <dgm:cxn modelId="{078874CC-A07C-4F50-A9A9-FD0172F178B9}" type="presOf" srcId="{5C8ABAEE-2371-4636-9A90-3DE94F5996B6}" destId="{FBD64879-6B4D-4454-874D-FDBF8113A757}" srcOrd="1" destOrd="0" presId="urn:microsoft.com/office/officeart/2005/8/layout/gear1"/>
    <dgm:cxn modelId="{A5F3F408-0EC0-4583-9B3B-87FAE2C387E1}" type="presOf" srcId="{B3B07761-56D9-4923-AEA0-F553940A47A5}" destId="{17DD4E4A-9CA0-46B0-A967-3E9073F64D04}" srcOrd="1" destOrd="0" presId="urn:microsoft.com/office/officeart/2005/8/layout/gear1"/>
    <dgm:cxn modelId="{46DA5874-6BAF-490C-B73B-7CF5CFDBC0C2}" type="presOf" srcId="{9A89A599-9FBE-4636-A2C0-1BFD28E0D1CF}" destId="{A0D7CDDD-1437-4460-AF4B-C73F5CE43539}" srcOrd="0" destOrd="0" presId="urn:microsoft.com/office/officeart/2005/8/layout/gear1"/>
    <dgm:cxn modelId="{F19F9A06-11C3-430C-85B5-C11325EB53F6}" type="presOf" srcId="{38984B18-60DA-4C90-A428-1F0887F69317}" destId="{4DFF4BD0-05B3-443C-A921-EC6E230ECB99}" srcOrd="0" destOrd="0" presId="urn:microsoft.com/office/officeart/2005/8/layout/gear1"/>
    <dgm:cxn modelId="{277C944F-BF31-4FBE-A235-78CEC98C7CCF}" type="presParOf" srcId="{7AB4D27C-B36D-4D3D-83A5-E139674FE64D}" destId="{B0B0E227-706F-412C-B8DA-89FE6F442A80}" srcOrd="0" destOrd="0" presId="urn:microsoft.com/office/officeart/2005/8/layout/gear1"/>
    <dgm:cxn modelId="{5FF76583-615E-4404-BBC8-B9FEF20CB637}" type="presParOf" srcId="{7AB4D27C-B36D-4D3D-83A5-E139674FE64D}" destId="{17DD4E4A-9CA0-46B0-A967-3E9073F64D04}" srcOrd="1" destOrd="0" presId="urn:microsoft.com/office/officeart/2005/8/layout/gear1"/>
    <dgm:cxn modelId="{5D76094B-FBE7-4FAD-AEE1-F10B24B2268E}" type="presParOf" srcId="{7AB4D27C-B36D-4D3D-83A5-E139674FE64D}" destId="{32613DA5-4506-4EA7-82B6-CA2EC868B070}" srcOrd="2" destOrd="0" presId="urn:microsoft.com/office/officeart/2005/8/layout/gear1"/>
    <dgm:cxn modelId="{876D8F14-5662-4340-97C5-8EE9582D4789}" type="presParOf" srcId="{7AB4D27C-B36D-4D3D-83A5-E139674FE64D}" destId="{76CBEFF5-4BB6-4145-A44D-02827FC1F7A4}" srcOrd="3" destOrd="0" presId="urn:microsoft.com/office/officeart/2005/8/layout/gear1"/>
    <dgm:cxn modelId="{FD306FBA-2A64-4E55-A244-6BF485E6D6C6}" type="presParOf" srcId="{7AB4D27C-B36D-4D3D-83A5-E139674FE64D}" destId="{FBD64879-6B4D-4454-874D-FDBF8113A757}" srcOrd="4" destOrd="0" presId="urn:microsoft.com/office/officeart/2005/8/layout/gear1"/>
    <dgm:cxn modelId="{D61BA3A1-33A2-4674-8F5E-53D005E5287F}" type="presParOf" srcId="{7AB4D27C-B36D-4D3D-83A5-E139674FE64D}" destId="{F0B0BB7E-AE45-48FC-A4C0-6A487E8288B5}" srcOrd="5" destOrd="0" presId="urn:microsoft.com/office/officeart/2005/8/layout/gear1"/>
    <dgm:cxn modelId="{D5205939-417A-4F99-8C06-FD80249DE87D}" type="presParOf" srcId="{7AB4D27C-B36D-4D3D-83A5-E139674FE64D}" destId="{A0D7CDDD-1437-4460-AF4B-C73F5CE43539}" srcOrd="6" destOrd="0" presId="urn:microsoft.com/office/officeart/2005/8/layout/gear1"/>
    <dgm:cxn modelId="{C6ECEC90-CD50-4BB0-87E0-F9285FFAD2A0}" type="presParOf" srcId="{7AB4D27C-B36D-4D3D-83A5-E139674FE64D}" destId="{6EDA96C6-1962-4A7C-9FE7-35F9DE918397}" srcOrd="7" destOrd="0" presId="urn:microsoft.com/office/officeart/2005/8/layout/gear1"/>
    <dgm:cxn modelId="{F1ED7F99-0333-4482-ABA6-115CA0C34099}" type="presParOf" srcId="{7AB4D27C-B36D-4D3D-83A5-E139674FE64D}" destId="{9A6DCCD0-5DB3-4AAB-8D70-4FADFA0C8516}" srcOrd="8" destOrd="0" presId="urn:microsoft.com/office/officeart/2005/8/layout/gear1"/>
    <dgm:cxn modelId="{CC31C125-BB8B-4BEB-AA5D-6AB502F846D6}" type="presParOf" srcId="{7AB4D27C-B36D-4D3D-83A5-E139674FE64D}" destId="{106FDCA2-AD96-41E6-AFD2-E54703272EF6}" srcOrd="9" destOrd="0" presId="urn:microsoft.com/office/officeart/2005/8/layout/gear1"/>
    <dgm:cxn modelId="{0B8781D5-AE35-4D0E-9A80-7F506B9C8B58}" type="presParOf" srcId="{7AB4D27C-B36D-4D3D-83A5-E139674FE64D}" destId="{58CFC831-D3BA-4719-A211-ABA71A1601EA}" srcOrd="10" destOrd="0" presId="urn:microsoft.com/office/officeart/2005/8/layout/gear1"/>
    <dgm:cxn modelId="{1181B15F-DC96-4A40-BD21-1D90CF6BB91D}" type="presParOf" srcId="{7AB4D27C-B36D-4D3D-83A5-E139674FE64D}" destId="{4DFF4BD0-05B3-443C-A921-EC6E230ECB99}" srcOrd="11" destOrd="0" presId="urn:microsoft.com/office/officeart/2005/8/layout/gear1"/>
    <dgm:cxn modelId="{873AD4AC-3FCA-4B5E-B4D9-46B39BA5BDA6}" type="presParOf" srcId="{7AB4D27C-B36D-4D3D-83A5-E139674FE64D}" destId="{F7928865-AAF3-4AFB-ABEC-8A5F4A32158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A6DE-DAC1-40AC-8A4D-7F27771993B6}">
      <dsp:nvSpPr>
        <dsp:cNvPr id="0" name=""/>
        <dsp:cNvSpPr/>
      </dsp:nvSpPr>
      <dsp:spPr>
        <a:xfrm>
          <a:off x="1718857" y="1538845"/>
          <a:ext cx="91297" cy="912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DC542-DE09-4140-8D4A-BE1B04311A4F}">
      <dsp:nvSpPr>
        <dsp:cNvPr id="0" name=""/>
        <dsp:cNvSpPr/>
      </dsp:nvSpPr>
      <dsp:spPr>
        <a:xfrm>
          <a:off x="1638880" y="1667012"/>
          <a:ext cx="91297" cy="912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38FC6-1891-4C36-85C4-213462A3934A}">
      <dsp:nvSpPr>
        <dsp:cNvPr id="0" name=""/>
        <dsp:cNvSpPr/>
      </dsp:nvSpPr>
      <dsp:spPr>
        <a:xfrm>
          <a:off x="1543565" y="1777978"/>
          <a:ext cx="91297" cy="912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FEFF8-6FE4-441E-9976-7AB06BCEAE0A}">
      <dsp:nvSpPr>
        <dsp:cNvPr id="0" name=""/>
        <dsp:cNvSpPr/>
      </dsp:nvSpPr>
      <dsp:spPr>
        <a:xfrm>
          <a:off x="1657505" y="248936"/>
          <a:ext cx="91297" cy="912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BD462-461D-4A61-920F-7B613C9F90FF}">
      <dsp:nvSpPr>
        <dsp:cNvPr id="0" name=""/>
        <dsp:cNvSpPr/>
      </dsp:nvSpPr>
      <dsp:spPr>
        <a:xfrm>
          <a:off x="1779479" y="176251"/>
          <a:ext cx="91297" cy="912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1FDCA-568A-4B82-966E-D749A02DD0E0}">
      <dsp:nvSpPr>
        <dsp:cNvPr id="0" name=""/>
        <dsp:cNvSpPr/>
      </dsp:nvSpPr>
      <dsp:spPr>
        <a:xfrm>
          <a:off x="1901088" y="103567"/>
          <a:ext cx="91297" cy="912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96F91-70C2-4873-A7D1-28DA7EA0E8D3}">
      <dsp:nvSpPr>
        <dsp:cNvPr id="0" name=""/>
        <dsp:cNvSpPr/>
      </dsp:nvSpPr>
      <dsp:spPr>
        <a:xfrm>
          <a:off x="2022696" y="176251"/>
          <a:ext cx="91297" cy="912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6B149-88F1-4A61-A9D3-EDB33ECD7E6E}">
      <dsp:nvSpPr>
        <dsp:cNvPr id="0" name=""/>
        <dsp:cNvSpPr/>
      </dsp:nvSpPr>
      <dsp:spPr>
        <a:xfrm>
          <a:off x="2144670" y="248936"/>
          <a:ext cx="91297" cy="912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B6A6F-5844-4637-B03C-4FE48DBFD957}">
      <dsp:nvSpPr>
        <dsp:cNvPr id="0" name=""/>
        <dsp:cNvSpPr/>
      </dsp:nvSpPr>
      <dsp:spPr>
        <a:xfrm>
          <a:off x="1901088" y="256931"/>
          <a:ext cx="91297" cy="912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44C2C-D256-46DA-8E44-CC9C57BD4143}">
      <dsp:nvSpPr>
        <dsp:cNvPr id="0" name=""/>
        <dsp:cNvSpPr/>
      </dsp:nvSpPr>
      <dsp:spPr>
        <a:xfrm>
          <a:off x="1901088" y="410296"/>
          <a:ext cx="91297" cy="912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027C5-6D34-4A38-94BA-66FEBCD6E7C0}">
      <dsp:nvSpPr>
        <dsp:cNvPr id="0" name=""/>
        <dsp:cNvSpPr/>
      </dsp:nvSpPr>
      <dsp:spPr>
        <a:xfrm>
          <a:off x="1158288" y="2111457"/>
          <a:ext cx="1969113" cy="528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96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>
              <a:latin typeface="Bebas Neue" panose="020B0606020202050201" pitchFamily="34" charset="-18"/>
            </a:rPr>
            <a:t>ČLENI</a:t>
          </a:r>
          <a:endParaRPr lang="cs-CZ" sz="1400" kern="1200">
            <a:latin typeface="Bebas Neue" panose="020B0606020202050201" pitchFamily="34" charset="-18"/>
          </a:endParaRPr>
        </a:p>
      </dsp:txBody>
      <dsp:txXfrm>
        <a:off x="1184071" y="2137240"/>
        <a:ext cx="1917547" cy="476608"/>
      </dsp:txXfrm>
    </dsp:sp>
    <dsp:sp modelId="{18B37B75-5C29-4CA8-9F23-DEE176A1E00C}">
      <dsp:nvSpPr>
        <dsp:cNvPr id="0" name=""/>
        <dsp:cNvSpPr/>
      </dsp:nvSpPr>
      <dsp:spPr>
        <a:xfrm>
          <a:off x="612326" y="1593943"/>
          <a:ext cx="912979" cy="9129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AE495-41D5-4919-8C37-8B0D79707D0A}">
      <dsp:nvSpPr>
        <dsp:cNvPr id="0" name=""/>
        <dsp:cNvSpPr/>
      </dsp:nvSpPr>
      <dsp:spPr>
        <a:xfrm>
          <a:off x="1978843" y="1008035"/>
          <a:ext cx="1969113" cy="5281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9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>
              <a:latin typeface="Bebas Neue" panose="020B0606020202050201" pitchFamily="34" charset="-18"/>
            </a:rPr>
            <a:t>oBLASTNÍ SDRUŽENÍ</a:t>
          </a:r>
        </a:p>
      </dsp:txBody>
      <dsp:txXfrm>
        <a:off x="2004626" y="1033818"/>
        <a:ext cx="1917547" cy="476608"/>
      </dsp:txXfrm>
    </dsp:sp>
    <dsp:sp modelId="{16E869FA-CCFD-4037-B149-A80DE8E400EB}">
      <dsp:nvSpPr>
        <dsp:cNvPr id="0" name=""/>
        <dsp:cNvSpPr/>
      </dsp:nvSpPr>
      <dsp:spPr>
        <a:xfrm>
          <a:off x="1444598" y="560853"/>
          <a:ext cx="912979" cy="9129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AE23C-BC2E-4BB9-9161-83C44BB140A7}">
      <dsp:nvSpPr>
        <dsp:cNvPr id="0" name=""/>
        <dsp:cNvSpPr/>
      </dsp:nvSpPr>
      <dsp:spPr>
        <a:xfrm>
          <a:off x="501856" y="476"/>
          <a:ext cx="1317058" cy="13170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Bebas Neue" panose="020B0606020202050201" pitchFamily="34" charset="-18"/>
            </a:rPr>
            <a:t>Oblastní fórum</a:t>
          </a:r>
        </a:p>
      </dsp:txBody>
      <dsp:txXfrm>
        <a:off x="694735" y="193355"/>
        <a:ext cx="931300" cy="931300"/>
      </dsp:txXfrm>
    </dsp:sp>
    <dsp:sp modelId="{8F1CB1B0-B20A-465F-A1B0-6B92F9EDECDC}">
      <dsp:nvSpPr>
        <dsp:cNvPr id="0" name=""/>
        <dsp:cNvSpPr/>
      </dsp:nvSpPr>
      <dsp:spPr>
        <a:xfrm>
          <a:off x="778439" y="1424480"/>
          <a:ext cx="763894" cy="76389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879693" y="1716593"/>
        <a:ext cx="561386" cy="179668"/>
      </dsp:txXfrm>
    </dsp:sp>
    <dsp:sp modelId="{DF815F09-1C29-4E3C-A3F2-F13DA5288965}">
      <dsp:nvSpPr>
        <dsp:cNvPr id="0" name=""/>
        <dsp:cNvSpPr/>
      </dsp:nvSpPr>
      <dsp:spPr>
        <a:xfrm>
          <a:off x="501856" y="2295319"/>
          <a:ext cx="1317058" cy="13170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Bebas Neue" panose="020B0606020202050201" pitchFamily="34" charset="-18"/>
            </a:rPr>
            <a:t>Oblastní předsednictvo</a:t>
          </a:r>
        </a:p>
      </dsp:txBody>
      <dsp:txXfrm>
        <a:off x="694735" y="2488198"/>
        <a:ext cx="931300" cy="931300"/>
      </dsp:txXfrm>
    </dsp:sp>
    <dsp:sp modelId="{36EBD526-308E-4299-BA7D-6443CBA56B60}">
      <dsp:nvSpPr>
        <dsp:cNvPr id="0" name=""/>
        <dsp:cNvSpPr/>
      </dsp:nvSpPr>
      <dsp:spPr>
        <a:xfrm>
          <a:off x="2016474" y="1561454"/>
          <a:ext cx="418824" cy="489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2016474" y="1659443"/>
        <a:ext cx="293177" cy="293967"/>
      </dsp:txXfrm>
    </dsp:sp>
    <dsp:sp modelId="{EBE4EF1D-84BF-4BD7-AE67-BFE417A95FD7}">
      <dsp:nvSpPr>
        <dsp:cNvPr id="0" name=""/>
        <dsp:cNvSpPr/>
      </dsp:nvSpPr>
      <dsp:spPr>
        <a:xfrm>
          <a:off x="2609151" y="489368"/>
          <a:ext cx="2634117" cy="26341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>
              <a:latin typeface="Bebas Neue" panose="020B0606020202050201" pitchFamily="34" charset="-18"/>
            </a:rPr>
            <a:t>Oblastní jednotka</a:t>
          </a:r>
        </a:p>
      </dsp:txBody>
      <dsp:txXfrm>
        <a:off x="2994909" y="875126"/>
        <a:ext cx="1862601" cy="1862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70218-5496-42C6-81BB-4CEB02E00829}">
      <dsp:nvSpPr>
        <dsp:cNvPr id="0" name=""/>
        <dsp:cNvSpPr/>
      </dsp:nvSpPr>
      <dsp:spPr>
        <a:xfrm>
          <a:off x="625" y="1243799"/>
          <a:ext cx="1202828" cy="6014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>
              <a:latin typeface="Bebas Neue" panose="020B0606020202050201" pitchFamily="34" charset="-18"/>
            </a:rPr>
            <a:t>Oblastní jednotky</a:t>
          </a:r>
        </a:p>
      </dsp:txBody>
      <dsp:txXfrm>
        <a:off x="18240" y="1261414"/>
        <a:ext cx="1167598" cy="566184"/>
      </dsp:txXfrm>
    </dsp:sp>
    <dsp:sp modelId="{0F64EE04-0357-4FD1-98A9-CD0402E47B7E}">
      <dsp:nvSpPr>
        <dsp:cNvPr id="0" name=""/>
        <dsp:cNvSpPr/>
      </dsp:nvSpPr>
      <dsp:spPr>
        <a:xfrm rot="19457599">
          <a:off x="1147762" y="1351868"/>
          <a:ext cx="592515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592515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29206" y="1356787"/>
        <a:ext cx="29625" cy="29625"/>
      </dsp:txXfrm>
    </dsp:sp>
    <dsp:sp modelId="{34BF38B6-9C15-4265-A706-3D882EAB1C11}">
      <dsp:nvSpPr>
        <dsp:cNvPr id="0" name=""/>
        <dsp:cNvSpPr/>
      </dsp:nvSpPr>
      <dsp:spPr>
        <a:xfrm>
          <a:off x="1684585" y="897986"/>
          <a:ext cx="1202828" cy="6014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kern="1200">
              <a:latin typeface="Bebas Neue" panose="020B0606020202050201" pitchFamily="34" charset="-18"/>
            </a:rPr>
            <a:t>Oblastní předsednictvo</a:t>
          </a:r>
        </a:p>
      </dsp:txBody>
      <dsp:txXfrm>
        <a:off x="1702200" y="915601"/>
        <a:ext cx="1167598" cy="566184"/>
      </dsp:txXfrm>
    </dsp:sp>
    <dsp:sp modelId="{12658B84-5BD3-4785-A870-454252188BBC}">
      <dsp:nvSpPr>
        <dsp:cNvPr id="0" name=""/>
        <dsp:cNvSpPr/>
      </dsp:nvSpPr>
      <dsp:spPr>
        <a:xfrm rot="19459713">
          <a:off x="2831781" y="1006055"/>
          <a:ext cx="593023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593023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113467" y="1010961"/>
        <a:ext cx="29651" cy="29651"/>
      </dsp:txXfrm>
    </dsp:sp>
    <dsp:sp modelId="{8EB24EB7-63E1-4C61-9607-2D6FFFE687F4}">
      <dsp:nvSpPr>
        <dsp:cNvPr id="0" name=""/>
        <dsp:cNvSpPr/>
      </dsp:nvSpPr>
      <dsp:spPr>
        <a:xfrm>
          <a:off x="3369171" y="552172"/>
          <a:ext cx="1202828" cy="60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Bebas Neue" panose="020B0606020202050201" pitchFamily="34" charset="-18"/>
            </a:rPr>
            <a:t>Předseda</a:t>
          </a:r>
        </a:p>
      </dsp:txBody>
      <dsp:txXfrm>
        <a:off x="3386786" y="569787"/>
        <a:ext cx="1167598" cy="566184"/>
      </dsp:txXfrm>
    </dsp:sp>
    <dsp:sp modelId="{B76937A1-EA4F-4081-A6D5-B553FF5E0B68}">
      <dsp:nvSpPr>
        <dsp:cNvPr id="0" name=""/>
        <dsp:cNvSpPr/>
      </dsp:nvSpPr>
      <dsp:spPr>
        <a:xfrm rot="2142401">
          <a:off x="2831722" y="1351868"/>
          <a:ext cx="592515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592515" y="1973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113167" y="1356787"/>
        <a:ext cx="29625" cy="29625"/>
      </dsp:txXfrm>
    </dsp:sp>
    <dsp:sp modelId="{8ADC6770-C037-44B4-8B26-647946D9B256}">
      <dsp:nvSpPr>
        <dsp:cNvPr id="0" name=""/>
        <dsp:cNvSpPr/>
      </dsp:nvSpPr>
      <dsp:spPr>
        <a:xfrm>
          <a:off x="3368546" y="1243799"/>
          <a:ext cx="1202828" cy="601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Bebas Neue" panose="020B0606020202050201" pitchFamily="34" charset="-18"/>
            </a:rPr>
            <a:t>Místopředsedové (2-4)</a:t>
          </a:r>
        </a:p>
      </dsp:txBody>
      <dsp:txXfrm>
        <a:off x="3386161" y="1261414"/>
        <a:ext cx="1167598" cy="566184"/>
      </dsp:txXfrm>
    </dsp:sp>
    <dsp:sp modelId="{EDA18B42-6B0E-4B51-A5AF-06747E9501D9}">
      <dsp:nvSpPr>
        <dsp:cNvPr id="0" name=""/>
        <dsp:cNvSpPr/>
      </dsp:nvSpPr>
      <dsp:spPr>
        <a:xfrm rot="2142401">
          <a:off x="1147762" y="1697681"/>
          <a:ext cx="592515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592515" y="197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429206" y="1702600"/>
        <a:ext cx="29625" cy="29625"/>
      </dsp:txXfrm>
    </dsp:sp>
    <dsp:sp modelId="{E5B02F7F-F272-4AB6-8609-BC5E02B888B6}">
      <dsp:nvSpPr>
        <dsp:cNvPr id="0" name=""/>
        <dsp:cNvSpPr/>
      </dsp:nvSpPr>
      <dsp:spPr>
        <a:xfrm>
          <a:off x="1684585" y="1589612"/>
          <a:ext cx="1202828" cy="6014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>
              <a:latin typeface="Bebas Neue" panose="020B0606020202050201" pitchFamily="34" charset="-18"/>
            </a:rPr>
            <a:t>Oblastní fórum</a:t>
          </a:r>
        </a:p>
      </dsp:txBody>
      <dsp:txXfrm>
        <a:off x="1702200" y="1607227"/>
        <a:ext cx="1167598" cy="566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8B51-57FC-432B-B93E-74E4CC5B2018}">
      <dsp:nvSpPr>
        <dsp:cNvPr id="0" name=""/>
        <dsp:cNvSpPr/>
      </dsp:nvSpPr>
      <dsp:spPr>
        <a:xfrm>
          <a:off x="857087" y="0"/>
          <a:ext cx="3056300" cy="30563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57E685-D97E-43BC-BE32-00D2C722F273}">
      <dsp:nvSpPr>
        <dsp:cNvPr id="0" name=""/>
        <dsp:cNvSpPr/>
      </dsp:nvSpPr>
      <dsp:spPr>
        <a:xfrm>
          <a:off x="1055746" y="198659"/>
          <a:ext cx="1222520" cy="1222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Bebas Neue" panose="020B0606020202050201" pitchFamily="34" charset="-18"/>
            </a:rPr>
            <a:t>volí a odvolává předsednictvo</a:t>
          </a:r>
        </a:p>
      </dsp:txBody>
      <dsp:txXfrm>
        <a:off x="1115425" y="258338"/>
        <a:ext cx="1103162" cy="1103162"/>
      </dsp:txXfrm>
    </dsp:sp>
    <dsp:sp modelId="{3E6F5C6E-FD7E-4F9E-9023-755E57E74F09}">
      <dsp:nvSpPr>
        <dsp:cNvPr id="0" name=""/>
        <dsp:cNvSpPr/>
      </dsp:nvSpPr>
      <dsp:spPr>
        <a:xfrm>
          <a:off x="2492207" y="198659"/>
          <a:ext cx="1222520" cy="1222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Bebas Neue" panose="020B0606020202050201" pitchFamily="34" charset="-18"/>
            </a:rPr>
            <a:t>provádí politiku na místní úrovni</a:t>
          </a:r>
        </a:p>
      </dsp:txBody>
      <dsp:txXfrm>
        <a:off x="2551886" y="258338"/>
        <a:ext cx="1103162" cy="1103162"/>
      </dsp:txXfrm>
    </dsp:sp>
    <dsp:sp modelId="{0E8FDEF8-A598-4F6C-BA1F-DBA7F4D53A59}">
      <dsp:nvSpPr>
        <dsp:cNvPr id="0" name=""/>
        <dsp:cNvSpPr/>
      </dsp:nvSpPr>
      <dsp:spPr>
        <a:xfrm>
          <a:off x="1055746" y="1635120"/>
          <a:ext cx="1222520" cy="1222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Bebas Neue" panose="020B0606020202050201" pitchFamily="34" charset="-18"/>
            </a:rPr>
            <a:t>zřizuje a ruší oblastní komise a odbory</a:t>
          </a:r>
        </a:p>
      </dsp:txBody>
      <dsp:txXfrm>
        <a:off x="1115425" y="1694799"/>
        <a:ext cx="1103162" cy="1103162"/>
      </dsp:txXfrm>
    </dsp:sp>
    <dsp:sp modelId="{A81182B1-E7F2-4CD3-869E-47673DE56A3B}">
      <dsp:nvSpPr>
        <dsp:cNvPr id="0" name=""/>
        <dsp:cNvSpPr/>
      </dsp:nvSpPr>
      <dsp:spPr>
        <a:xfrm>
          <a:off x="2492207" y="1635120"/>
          <a:ext cx="1222520" cy="1222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Bebas Neue" panose="020B0606020202050201" pitchFamily="34" charset="-18"/>
            </a:rPr>
            <a:t>ukládá oblastnímu předsednictvu úkoly</a:t>
          </a:r>
        </a:p>
      </dsp:txBody>
      <dsp:txXfrm>
        <a:off x="2551886" y="1694799"/>
        <a:ext cx="1103162" cy="11031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7BA73-599D-4B4A-9E7C-1E301E692C7C}">
      <dsp:nvSpPr>
        <dsp:cNvPr id="0" name=""/>
        <dsp:cNvSpPr/>
      </dsp:nvSpPr>
      <dsp:spPr>
        <a:xfrm rot="16200000">
          <a:off x="408000" y="-381960"/>
          <a:ext cx="1698600" cy="25146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>
              <a:latin typeface="Bebas Neue" panose="020B0606020202050201" pitchFamily="34" charset="-18"/>
            </a:rPr>
            <a:t>Příjímat členy</a:t>
          </a:r>
        </a:p>
      </dsp:txBody>
      <dsp:txXfrm rot="5400000">
        <a:off x="0" y="26040"/>
        <a:ext cx="2514600" cy="1273950"/>
      </dsp:txXfrm>
    </dsp:sp>
    <dsp:sp modelId="{834FE76C-45EC-42FE-9573-69E4B9EF2D77}">
      <dsp:nvSpPr>
        <dsp:cNvPr id="0" name=""/>
        <dsp:cNvSpPr/>
      </dsp:nvSpPr>
      <dsp:spPr>
        <a:xfrm>
          <a:off x="2514600" y="0"/>
          <a:ext cx="2514600" cy="16986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>
              <a:latin typeface="Bebas Neue" panose="020B0606020202050201" pitchFamily="34" charset="-18"/>
            </a:rPr>
            <a:t>Pořádat akce</a:t>
          </a:r>
        </a:p>
      </dsp:txBody>
      <dsp:txXfrm>
        <a:off x="2514600" y="0"/>
        <a:ext cx="2514600" cy="1273950"/>
      </dsp:txXfrm>
    </dsp:sp>
    <dsp:sp modelId="{087579F3-4F25-41AF-AB1A-6A28E6BD19FC}">
      <dsp:nvSpPr>
        <dsp:cNvPr id="0" name=""/>
        <dsp:cNvSpPr/>
      </dsp:nvSpPr>
      <dsp:spPr>
        <a:xfrm rot="10800000">
          <a:off x="0" y="1698600"/>
          <a:ext cx="2514600" cy="16986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>
              <a:latin typeface="Bebas Neue" panose="020B0606020202050201" pitchFamily="34" charset="-18"/>
            </a:rPr>
            <a:t>Politika na oblastní úrovni	</a:t>
          </a:r>
        </a:p>
      </dsp:txBody>
      <dsp:txXfrm rot="10800000">
        <a:off x="0" y="2123249"/>
        <a:ext cx="2514600" cy="1273950"/>
      </dsp:txXfrm>
    </dsp:sp>
    <dsp:sp modelId="{626DB030-A155-455E-A84C-D1EEBF917CFF}">
      <dsp:nvSpPr>
        <dsp:cNvPr id="0" name=""/>
        <dsp:cNvSpPr/>
      </dsp:nvSpPr>
      <dsp:spPr>
        <a:xfrm rot="5400000">
          <a:off x="2922600" y="1290599"/>
          <a:ext cx="1698600" cy="25146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Bebas Neue" panose="020B0606020202050201" pitchFamily="34" charset="-18"/>
            </a:rPr>
            <a:t>Požadavky pro </a:t>
          </a:r>
          <a:r>
            <a:rPr lang="cs-CZ" sz="1800" kern="1200" dirty="0" smtClean="0">
              <a:latin typeface="Bebas Neue" panose="020B0606020202050201" pitchFamily="34" charset="-18"/>
            </a:rPr>
            <a:t>koordinátora a další dodavatele služeb na oblastní úrovni</a:t>
          </a:r>
          <a:endParaRPr lang="cs-CZ" sz="1800" kern="1200" dirty="0">
            <a:latin typeface="Bebas Neue" panose="020B0606020202050201" pitchFamily="34" charset="-18"/>
          </a:endParaRPr>
        </a:p>
      </dsp:txBody>
      <dsp:txXfrm rot="-5400000">
        <a:off x="2514600" y="2123249"/>
        <a:ext cx="2514600" cy="1273950"/>
      </dsp:txXfrm>
    </dsp:sp>
    <dsp:sp modelId="{0C0F9DEE-18EA-489C-81C2-284C65F24CC7}">
      <dsp:nvSpPr>
        <dsp:cNvPr id="0" name=""/>
        <dsp:cNvSpPr/>
      </dsp:nvSpPr>
      <dsp:spPr>
        <a:xfrm>
          <a:off x="1760220" y="1273949"/>
          <a:ext cx="1508760" cy="84930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>
              <a:latin typeface="Bebas Neue" panose="020B0606020202050201" pitchFamily="34" charset="-18"/>
            </a:rPr>
            <a:t>Místní sdružení</a:t>
          </a:r>
        </a:p>
      </dsp:txBody>
      <dsp:txXfrm>
        <a:off x="1801679" y="1315408"/>
        <a:ext cx="1425842" cy="766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A833C-8AB3-4948-BE85-BD2B1C7AC448}">
      <dsp:nvSpPr>
        <dsp:cNvPr id="0" name=""/>
        <dsp:cNvSpPr/>
      </dsp:nvSpPr>
      <dsp:spPr>
        <a:xfrm>
          <a:off x="1261360" y="138011"/>
          <a:ext cx="2738992" cy="95121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53D75-2487-4F11-82D1-674D64698990}">
      <dsp:nvSpPr>
        <dsp:cNvPr id="0" name=""/>
        <dsp:cNvSpPr/>
      </dsp:nvSpPr>
      <dsp:spPr>
        <a:xfrm>
          <a:off x="2369696" y="2467216"/>
          <a:ext cx="530812" cy="339719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947CE-5A62-4BA4-A32E-73605880D297}">
      <dsp:nvSpPr>
        <dsp:cNvPr id="0" name=""/>
        <dsp:cNvSpPr/>
      </dsp:nvSpPr>
      <dsp:spPr>
        <a:xfrm>
          <a:off x="1361153" y="2738992"/>
          <a:ext cx="2547900" cy="6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>
              <a:latin typeface="Bebas Neue" panose="020B0606020202050201" pitchFamily="34" charset="-18"/>
            </a:rPr>
            <a:t>Akce!</a:t>
          </a:r>
        </a:p>
      </dsp:txBody>
      <dsp:txXfrm>
        <a:off x="1361153" y="2738992"/>
        <a:ext cx="2547900" cy="636975"/>
      </dsp:txXfrm>
    </dsp:sp>
    <dsp:sp modelId="{7DC50D43-BDFD-45EB-8484-6ABB9C2651B9}">
      <dsp:nvSpPr>
        <dsp:cNvPr id="0" name=""/>
        <dsp:cNvSpPr/>
      </dsp:nvSpPr>
      <dsp:spPr>
        <a:xfrm>
          <a:off x="2257164" y="1162691"/>
          <a:ext cx="955462" cy="955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Bebas Neue" panose="020B0606020202050201" pitchFamily="34" charset="-18"/>
            </a:rPr>
            <a:t>Propagace</a:t>
          </a:r>
        </a:p>
      </dsp:txBody>
      <dsp:txXfrm>
        <a:off x="2397088" y="1302615"/>
        <a:ext cx="675614" cy="675614"/>
      </dsp:txXfrm>
    </dsp:sp>
    <dsp:sp modelId="{987CE7A9-8949-43D4-A2EC-061B8C628FBC}">
      <dsp:nvSpPr>
        <dsp:cNvPr id="0" name=""/>
        <dsp:cNvSpPr/>
      </dsp:nvSpPr>
      <dsp:spPr>
        <a:xfrm>
          <a:off x="1573478" y="445882"/>
          <a:ext cx="955462" cy="955462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Bebas Neue" panose="020B0606020202050201" pitchFamily="34" charset="-18"/>
            </a:rPr>
            <a:t>Záměr</a:t>
          </a:r>
        </a:p>
      </dsp:txBody>
      <dsp:txXfrm>
        <a:off x="1713402" y="585806"/>
        <a:ext cx="675614" cy="675614"/>
      </dsp:txXfrm>
    </dsp:sp>
    <dsp:sp modelId="{F64FBF72-35E0-4876-B7A2-069D4E7D360C}">
      <dsp:nvSpPr>
        <dsp:cNvPr id="0" name=""/>
        <dsp:cNvSpPr/>
      </dsp:nvSpPr>
      <dsp:spPr>
        <a:xfrm>
          <a:off x="2550173" y="214872"/>
          <a:ext cx="955462" cy="95546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Bebas Neue" panose="020B0606020202050201" pitchFamily="34" charset="-18"/>
            </a:rPr>
            <a:t>Domluva</a:t>
          </a:r>
        </a:p>
      </dsp:txBody>
      <dsp:txXfrm>
        <a:off x="2690097" y="354796"/>
        <a:ext cx="675614" cy="675614"/>
      </dsp:txXfrm>
    </dsp:sp>
    <dsp:sp modelId="{8B8ADF02-7A03-4521-82E1-BEF176C7873B}">
      <dsp:nvSpPr>
        <dsp:cNvPr id="0" name=""/>
        <dsp:cNvSpPr/>
      </dsp:nvSpPr>
      <dsp:spPr>
        <a:xfrm>
          <a:off x="1148828" y="21232"/>
          <a:ext cx="2972550" cy="23780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0E227-706F-412C-B8DA-89FE6F442A80}">
      <dsp:nvSpPr>
        <dsp:cNvPr id="0" name=""/>
        <dsp:cNvSpPr/>
      </dsp:nvSpPr>
      <dsp:spPr>
        <a:xfrm>
          <a:off x="2285904" y="1579792"/>
          <a:ext cx="1930857" cy="1930857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Bebas Neue" panose="020B0606020202050201" pitchFamily="34" charset="-18"/>
            </a:rPr>
            <a:t>Funkčnost</a:t>
          </a:r>
        </a:p>
      </dsp:txBody>
      <dsp:txXfrm>
        <a:off x="2674092" y="2032086"/>
        <a:ext cx="1154481" cy="992500"/>
      </dsp:txXfrm>
    </dsp:sp>
    <dsp:sp modelId="{76CBEFF5-4BB6-4145-A44D-02827FC1F7A4}">
      <dsp:nvSpPr>
        <dsp:cNvPr id="0" name=""/>
        <dsp:cNvSpPr/>
      </dsp:nvSpPr>
      <dsp:spPr>
        <a:xfrm>
          <a:off x="1162496" y="1123408"/>
          <a:ext cx="1404260" cy="140426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Bebas Neue" panose="020B0606020202050201" pitchFamily="34" charset="-18"/>
            </a:rPr>
            <a:t>Spolehlivost</a:t>
          </a:r>
        </a:p>
      </dsp:txBody>
      <dsp:txXfrm>
        <a:off x="1516023" y="1479071"/>
        <a:ext cx="697206" cy="692934"/>
      </dsp:txXfrm>
    </dsp:sp>
    <dsp:sp modelId="{A0D7CDDD-1437-4460-AF4B-C73F5CE43539}">
      <dsp:nvSpPr>
        <dsp:cNvPr id="0" name=""/>
        <dsp:cNvSpPr/>
      </dsp:nvSpPr>
      <dsp:spPr>
        <a:xfrm rot="20700000">
          <a:off x="1949025" y="154611"/>
          <a:ext cx="1375888" cy="1375888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>
              <a:latin typeface="Bebas Neue" panose="020B0606020202050201" pitchFamily="34" charset="-18"/>
            </a:rPr>
            <a:t>Aktivita</a:t>
          </a:r>
        </a:p>
      </dsp:txBody>
      <dsp:txXfrm rot="-20700000">
        <a:off x="2250798" y="456384"/>
        <a:ext cx="772343" cy="772343"/>
      </dsp:txXfrm>
    </dsp:sp>
    <dsp:sp modelId="{58CFC831-D3BA-4719-A211-ABA71A1601EA}">
      <dsp:nvSpPr>
        <dsp:cNvPr id="0" name=""/>
        <dsp:cNvSpPr/>
      </dsp:nvSpPr>
      <dsp:spPr>
        <a:xfrm>
          <a:off x="2130073" y="1292592"/>
          <a:ext cx="2471497" cy="2471497"/>
        </a:xfrm>
        <a:prstGeom prst="circularArrow">
          <a:avLst>
            <a:gd name="adj1" fmla="val 4688"/>
            <a:gd name="adj2" fmla="val 299029"/>
            <a:gd name="adj3" fmla="val 2497430"/>
            <a:gd name="adj4" fmla="val 1590224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FF4BD0-05B3-443C-A921-EC6E230ECB99}">
      <dsp:nvSpPr>
        <dsp:cNvPr id="0" name=""/>
        <dsp:cNvSpPr/>
      </dsp:nvSpPr>
      <dsp:spPr>
        <a:xfrm>
          <a:off x="913804" y="815632"/>
          <a:ext cx="1795697" cy="17956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928865-AAF3-4AFB-ABEC-8A5F4A32158C}">
      <dsp:nvSpPr>
        <dsp:cNvPr id="0" name=""/>
        <dsp:cNvSpPr/>
      </dsp:nvSpPr>
      <dsp:spPr>
        <a:xfrm>
          <a:off x="1630768" y="-143825"/>
          <a:ext cx="1936123" cy="19361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6103886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982905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7147728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5378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80755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36973336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3680731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1025431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31301298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5536800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32171886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2944323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13605459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56B9-89E1-41F5-8213-DF749BE6DF03}" type="datetimeFigureOut">
              <a:rPr lang="cs-CZ" smtClean="0"/>
              <a:t>26.06.2020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cs" sz="100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316668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pirati.cz/po/sta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wiki.pirati.cz/po/start" TargetMode="Externa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hyperlink" Target="https://wiki.pirati.cz/rules/prah" TargetMode="External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https://wiki.pirati.cz/po/start" TargetMode="External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  <a:ea typeface="Playfair Display"/>
                <a:cs typeface="Playfair Display"/>
                <a:sym typeface="Playfair Display"/>
              </a:rPr>
              <a:t>Manuál pro místní sdružení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-CZ" dirty="0">
                <a:latin typeface="Arial Narrow" panose="020B0606020202030204" pitchFamily="34" charset="0"/>
              </a:rPr>
              <a:t>Piráti</a:t>
            </a:r>
            <a:endParaRPr lang="c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442EEA-F335-4CEB-8926-6FADA16D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08" y="3758481"/>
            <a:ext cx="2585301" cy="95181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8208" y="4710296"/>
            <a:ext cx="3096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Bebas" panose="020B0606020202050201" pitchFamily="34" charset="0"/>
              </a:rPr>
              <a:t>Aktualizace 20.6.2020</a:t>
            </a:r>
            <a:endParaRPr lang="cs-CZ" sz="1400" dirty="0">
              <a:latin typeface="Bebas" panose="020B0606020202050201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Jak pořádat akce?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0556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Arial Narrow" panose="020B0606020202030204" pitchFamily="34" charset="0"/>
              </a:rPr>
              <a:t>O všech akcích je potřeba dát vědět krajskému </a:t>
            </a:r>
            <a:r>
              <a:rPr lang="cs" dirty="0" smtClean="0">
                <a:latin typeface="Arial Narrow" panose="020B0606020202030204" pitchFamily="34" charset="0"/>
              </a:rPr>
              <a:t>nebo oblastním předsednictvu a </a:t>
            </a:r>
            <a:r>
              <a:rPr lang="cs" dirty="0" smtClean="0">
                <a:latin typeface="Arial Narrow" panose="020B0606020202030204" pitchFamily="34" charset="0"/>
                <a:hlinkClick r:id="rId3"/>
              </a:rPr>
              <a:t>koordinátorovi</a:t>
            </a:r>
            <a:endParaRPr lang="cs" dirty="0" smtClean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" dirty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" dirty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Arial Narrow" panose="020B0606020202030204" pitchFamily="34" charset="0"/>
              </a:rPr>
              <a:t>Propagace - místní fórum bude mít svůj facebookový profil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Událost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Možná i placená reklama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Možné i </a:t>
            </a:r>
            <a:r>
              <a:rPr lang="cs" dirty="0" smtClean="0">
                <a:latin typeface="Arial Narrow" panose="020B0606020202030204" pitchFamily="34" charset="0"/>
              </a:rPr>
              <a:t>plakáty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 dirty="0" smtClean="0">
                <a:latin typeface="Arial Narrow" panose="020B0606020202030204" pitchFamily="34" charset="0"/>
              </a:rPr>
              <a:t>V</a:t>
            </a:r>
            <a:r>
              <a:rPr lang="cs" dirty="0" smtClean="0">
                <a:latin typeface="Arial Narrow" panose="020B0606020202030204" pitchFamily="34" charset="0"/>
              </a:rPr>
              <a:t>še domlouvej s koordinátorem, nebo osobou zodpovědnou za pořádání akcí</a:t>
            </a:r>
            <a:endParaRPr lang="cs" dirty="0">
              <a:latin typeface="Arial Narrow" panose="020B0606020202030204" pitchFamily="34" charset="0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Co by mělo dělat místní sdružení?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Scházet se </a:t>
            </a:r>
            <a:r>
              <a:rPr lang="cs" b="1" dirty="0">
                <a:latin typeface="Arial Narrow" panose="020B0606020202030204" pitchFamily="34" charset="0"/>
              </a:rPr>
              <a:t>minimálně jednou měsíčně</a:t>
            </a:r>
            <a:r>
              <a:rPr lang="cs" dirty="0">
                <a:latin typeface="Arial Narrow" panose="020B0606020202030204" pitchFamily="34" charset="0"/>
              </a:rPr>
              <a:t>, ze schůze udělat zápis, ve kterém bude agenda jednání, prezenční listina. </a:t>
            </a:r>
            <a:r>
              <a:rPr lang="cs" dirty="0" smtClean="0">
                <a:latin typeface="Arial Narrow" panose="020B0606020202030204" pitchFamily="34" charset="0"/>
              </a:rPr>
              <a:t>Zápis vložit do jednacího vlákna na fóru</a:t>
            </a:r>
            <a:endParaRPr lang="cs" dirty="0">
              <a:latin typeface="Arial Narrow" panose="020B0606020202030204" pitchFamily="34" charset="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Spravovat vlastní facebook profil - nejlépe minimálně 1 příspěvěk týdně</a:t>
            </a:r>
          </a:p>
          <a:p>
            <a:pPr marL="457200" indent="-317500"/>
            <a:r>
              <a:rPr lang="cs-CZ" b="1" u="sng" dirty="0">
                <a:latin typeface="Arial Narrow" panose="020B0606020202030204" pitchFamily="34" charset="0"/>
              </a:rPr>
              <a:t>MS musí být samo proaktivní, pokyny shora nepřichází. </a:t>
            </a:r>
            <a:endParaRPr lang="cs" dirty="0">
              <a:latin typeface="Arial Narrow" panose="020B0606020202030204" pitchFamily="34" charset="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Být aktivní + spolehlivé MS = funkční MS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Účastnit se krajských schůzí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cs" u="sng" dirty="0">
                <a:latin typeface="Arial Narrow" panose="020B0606020202030204" pitchFamily="34" charset="0"/>
              </a:rPr>
              <a:t>Být iniciativní </a:t>
            </a:r>
            <a:r>
              <a:rPr lang="cs" dirty="0">
                <a:latin typeface="Arial Narrow" panose="020B0606020202030204" pitchFamily="34" charset="0"/>
              </a:rPr>
              <a:t>– </a:t>
            </a:r>
            <a:r>
              <a:rPr lang="cs-CZ" dirty="0">
                <a:latin typeface="Arial Narrow" panose="020B0606020202030204" pitchFamily="34" charset="0"/>
              </a:rPr>
              <a:t>JAK? </a:t>
            </a:r>
          </a:p>
          <a:p>
            <a:pPr marL="800100" lvl="1" indent="-317500">
              <a:buSzPts val="1400"/>
              <a:buChar char="●"/>
            </a:pPr>
            <a:r>
              <a:rPr lang="cs-CZ" dirty="0">
                <a:latin typeface="Arial Narrow" panose="020B0606020202030204" pitchFamily="34" charset="0"/>
              </a:rPr>
              <a:t>Schůze s veřejností</a:t>
            </a:r>
          </a:p>
          <a:p>
            <a:pPr marL="800100" lvl="1" indent="-317500">
              <a:buSzPts val="1400"/>
              <a:buChar char="●"/>
            </a:pPr>
            <a:r>
              <a:rPr lang="cs-CZ" dirty="0">
                <a:latin typeface="Arial Narrow" panose="020B0606020202030204" pitchFamily="34" charset="0"/>
              </a:rPr>
              <a:t>Hudební produkce (např. </a:t>
            </a:r>
            <a:r>
              <a:rPr lang="cs-CZ" dirty="0" err="1">
                <a:latin typeface="Arial Narrow" panose="020B0606020202030204" pitchFamily="34" charset="0"/>
              </a:rPr>
              <a:t>VyOsení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 marL="800100" lvl="1" indent="-317500">
              <a:buSzPts val="1400"/>
              <a:buChar char="●"/>
            </a:pPr>
            <a:r>
              <a:rPr lang="cs-CZ" dirty="0">
                <a:latin typeface="Arial Narrow" panose="020B0606020202030204" pitchFamily="34" charset="0"/>
              </a:rPr>
              <a:t>Besedy</a:t>
            </a:r>
          </a:p>
          <a:p>
            <a:pPr marL="800100" lvl="1" indent="-317500">
              <a:buSzPts val="1400"/>
              <a:buChar char="●"/>
            </a:pPr>
            <a:r>
              <a:rPr lang="cs-CZ" dirty="0">
                <a:latin typeface="Arial Narrow" panose="020B0606020202030204" pitchFamily="34" charset="0"/>
              </a:rPr>
              <a:t>Workshopy</a:t>
            </a:r>
          </a:p>
          <a:p>
            <a:pPr marL="800100" lvl="1" indent="-317500">
              <a:buSzPts val="1400"/>
              <a:buChar char="●"/>
            </a:pPr>
            <a:r>
              <a:rPr lang="cs-CZ" dirty="0">
                <a:latin typeface="Arial Narrow" panose="020B0606020202030204" pitchFamily="34" charset="0"/>
              </a:rPr>
              <a:t>Sebeprezentace veřejnosti</a:t>
            </a:r>
          </a:p>
          <a:p>
            <a:pPr marL="800100" lvl="1" indent="-317500">
              <a:buSzPts val="1400"/>
              <a:buChar char="●"/>
            </a:pPr>
            <a:r>
              <a:rPr lang="cs-CZ" dirty="0">
                <a:latin typeface="Arial Narrow" panose="020B0606020202030204" pitchFamily="34" charset="0"/>
              </a:rPr>
              <a:t>V kreativitě se meze nekladou, když bude mít akce hlavu a patu, je možné cokoliv!</a:t>
            </a:r>
          </a:p>
          <a:p>
            <a:pPr marL="457200" indent="-317500"/>
            <a:r>
              <a:rPr lang="cs-CZ" dirty="0" smtClean="0">
                <a:latin typeface="Arial Narrow" panose="020B0606020202030204" pitchFamily="34" charset="0"/>
              </a:rPr>
              <a:t>Nebudete-li </a:t>
            </a:r>
            <a:r>
              <a:rPr lang="cs-CZ" dirty="0">
                <a:latin typeface="Arial Narrow" panose="020B0606020202030204" pitchFamily="34" charset="0"/>
              </a:rPr>
              <a:t>si vědět rady? </a:t>
            </a:r>
            <a:r>
              <a:rPr lang="cs-CZ" u="sng" dirty="0">
                <a:latin typeface="Arial Narrow" panose="020B0606020202030204" pitchFamily="34" charset="0"/>
                <a:hlinkClick r:id="rId3"/>
              </a:rPr>
              <a:t>Kontaktujte krajského koordinátora! </a:t>
            </a:r>
            <a:endParaRPr lang="cs" dirty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BB636F-20DC-4634-9E87-6F0F002F6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300998"/>
              </p:ext>
            </p:extLst>
          </p:nvPr>
        </p:nvGraphicFramePr>
        <p:xfrm>
          <a:off x="4086447" y="1058225"/>
          <a:ext cx="4922874" cy="351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1028F-7CBF-4C64-A4E7-76830866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vlastně fungujeme?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FA1E56-5E6A-4143-A405-875B2DD8A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Strana </a:t>
            </a:r>
            <a:r>
              <a:rPr lang="cs-CZ" u="sng" dirty="0"/>
              <a:t>budovaná od spodu </a:t>
            </a:r>
          </a:p>
          <a:p>
            <a:pPr lvl="1"/>
            <a:r>
              <a:rPr lang="cs-CZ" dirty="0"/>
              <a:t>Iniciativa vychází od členů a oblastních sdružení</a:t>
            </a:r>
          </a:p>
          <a:p>
            <a:pPr lvl="1"/>
            <a:r>
              <a:rPr lang="cs-CZ" dirty="0"/>
              <a:t>Pokyny shora nejsou</a:t>
            </a:r>
          </a:p>
          <a:p>
            <a:r>
              <a:rPr lang="cs-CZ" u="sng" dirty="0"/>
              <a:t>Teorie hejna</a:t>
            </a:r>
          </a:p>
          <a:p>
            <a:pPr lvl="1"/>
            <a:r>
              <a:rPr lang="cs-CZ" dirty="0"/>
              <a:t>Kolektivní chování skupiny,</a:t>
            </a:r>
            <a:br>
              <a:rPr lang="cs-CZ" dirty="0"/>
            </a:br>
            <a:r>
              <a:rPr lang="cs-CZ" dirty="0"/>
              <a:t> která se řídí základními pravidly</a:t>
            </a:r>
          </a:p>
          <a:p>
            <a:pPr lvl="1"/>
            <a:r>
              <a:rPr lang="cs-CZ" dirty="0" err="1"/>
              <a:t>Sebeorganizovaný</a:t>
            </a:r>
            <a:r>
              <a:rPr lang="cs-CZ" dirty="0"/>
              <a:t> systém</a:t>
            </a:r>
          </a:p>
          <a:p>
            <a:pPr lvl="1"/>
            <a:r>
              <a:rPr lang="cs-CZ" dirty="0"/>
              <a:t>Neexistují direktivní pokyny shora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112BE8-C118-49EF-878D-F9C53B218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653290"/>
              </p:ext>
            </p:extLst>
          </p:nvPr>
        </p:nvGraphicFramePr>
        <p:xfrm>
          <a:off x="4302642" y="1369219"/>
          <a:ext cx="4572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36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Arial Narrow" panose="020B0606020202030204" pitchFamily="34" charset="0"/>
              </a:rPr>
              <a:t>Skládá se: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68850" y="982025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>
                <a:latin typeface="Arial Narrow" panose="020B0606020202030204" pitchFamily="34" charset="0"/>
              </a:rPr>
              <a:t>Oblastní předsednictvo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cs" dirty="0">
                <a:latin typeface="Arial Narrow" panose="020B0606020202030204" pitchFamily="34" charset="0"/>
              </a:rPr>
              <a:t>Oblastní fórum</a:t>
            </a:r>
          </a:p>
          <a:p>
            <a:pPr marL="457200" lvl="0" indent="0" rtl="0">
              <a:lnSpc>
                <a:spcPct val="142857"/>
              </a:lnSpc>
              <a:spcBef>
                <a:spcPts val="0"/>
              </a:spcBef>
              <a:spcAft>
                <a:spcPts val="1400"/>
              </a:spcAft>
              <a:buNone/>
            </a:pPr>
            <a:endParaRPr sz="10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42857"/>
              </a:lnSpc>
              <a:spcBef>
                <a:spcPts val="0"/>
              </a:spcBef>
              <a:spcAft>
                <a:spcPts val="1400"/>
              </a:spcAft>
              <a:buNone/>
            </a:pPr>
            <a:endParaRPr sz="10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1BFCAC-7CF1-4D27-ADFD-F1A702B19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870206"/>
              </p:ext>
            </p:extLst>
          </p:nvPr>
        </p:nvGraphicFramePr>
        <p:xfrm>
          <a:off x="2853069" y="1058225"/>
          <a:ext cx="5745126" cy="361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Oblastní předsednictvo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200"/>
              <a:buFont typeface="Playfair Display"/>
              <a:buChar char="●"/>
            </a:pPr>
            <a:r>
              <a:rPr lang="cs" sz="12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sestává z předsedy a dvou až čtyř místopředsedů,</a:t>
            </a:r>
          </a:p>
          <a:p>
            <a:pPr marL="457200" lvl="0" indent="-3048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200"/>
              <a:buFont typeface="Playfair Display"/>
              <a:buChar char="●"/>
            </a:pPr>
            <a:r>
              <a:rPr lang="cs" sz="12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 odpovídá oblastnímu fóru,</a:t>
            </a:r>
          </a:p>
          <a:p>
            <a:pPr marL="457200" lvl="0" indent="-3048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200"/>
              <a:buFont typeface="Playfair Display"/>
              <a:buChar char="●"/>
            </a:pPr>
            <a:r>
              <a:rPr lang="cs" sz="12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 plní usnesení oblastního fóra, přijímá nové členy,</a:t>
            </a:r>
          </a:p>
          <a:p>
            <a:pPr marL="457200" lvl="0" indent="-3048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200"/>
              <a:buFont typeface="Playfair Display"/>
              <a:buChar char="●"/>
            </a:pPr>
            <a:r>
              <a:rPr lang="cs" sz="12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 shromažďuje návrhy na kandidáty do voleb a zabezpečuje jejich odbornou a politickou přípravu, mj. předsedovi strany navrhuje volebního zmocněnce,</a:t>
            </a:r>
          </a:p>
          <a:p>
            <a:pPr marL="457200" lvl="0" indent="-304800" rtl="0">
              <a:lnSpc>
                <a:spcPct val="142857"/>
              </a:lnSpc>
              <a:spcBef>
                <a:spcPts val="0"/>
              </a:spcBef>
              <a:spcAft>
                <a:spcPts val="1400"/>
              </a:spcAft>
              <a:buSzPts val="1200"/>
              <a:buFont typeface="Playfair Display"/>
              <a:buChar char="●"/>
            </a:pPr>
            <a:r>
              <a:rPr lang="cs" sz="12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zabezpečuje primární volby ve své oblasti a určuje, zda v nich mohou hlasovat i registrovaní příznivci; pro tento účel může zřídit oblastní volební komisi.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8E5F76-226A-479C-9BFE-11D107075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800980"/>
              </p:ext>
            </p:extLst>
          </p:nvPr>
        </p:nvGraphicFramePr>
        <p:xfrm>
          <a:off x="311700" y="1441155"/>
          <a:ext cx="4572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Oblastní fórum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512575"/>
            <a:ext cx="3999900" cy="305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cs" sz="14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volí a odvolává ze svého středu oblastní předsednictvo,</a:t>
            </a:r>
          </a:p>
          <a:p>
            <a:pPr marL="457200" lvl="0" indent="-3175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cs" sz="14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provádí politiku strany na oblastní úrovni,</a:t>
            </a:r>
          </a:p>
          <a:p>
            <a:pPr marL="457200" lvl="0" indent="-3175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cs" sz="14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zřizuje a ruší oblastní komise a odbory,</a:t>
            </a:r>
          </a:p>
          <a:p>
            <a:pPr marL="457200" lvl="0" indent="-317500" rtl="0">
              <a:lnSpc>
                <a:spcPct val="142857"/>
              </a:lnSpc>
              <a:spcBef>
                <a:spcPts val="0"/>
              </a:spcBef>
              <a:spcAft>
                <a:spcPts val="1400"/>
              </a:spcAft>
              <a:buSzPts val="1400"/>
              <a:buFont typeface="Playfair Display"/>
              <a:buChar char="●"/>
            </a:pPr>
            <a:r>
              <a:rPr lang="cs" sz="14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ukládá oblastnímu předsednictvu úkoly.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112BE8-C118-49EF-878D-F9C53B218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846257"/>
              </p:ext>
            </p:extLst>
          </p:nvPr>
        </p:nvGraphicFramePr>
        <p:xfrm>
          <a:off x="-106326" y="1167338"/>
          <a:ext cx="4770474" cy="305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Předseda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Pts val="1800"/>
              <a:buFont typeface="Playfair Display"/>
              <a:buChar char="●"/>
            </a:pPr>
            <a:r>
              <a:rPr lang="cs" sz="18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svolává minimálně jednou ročně zasedání oblastního </a:t>
            </a:r>
            <a:r>
              <a:rPr lang="cs" sz="1800" dirty="0" smtClean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fóra ( nestanoví-li si oblastním jednacím řádem jinak)</a:t>
            </a:r>
            <a:endParaRPr lang="cs" sz="1800" dirty="0">
              <a:latin typeface="Arial Narrow" panose="020B0606020202030204" pitchFamily="34" charset="0"/>
              <a:ea typeface="Playfair Display"/>
              <a:cs typeface="Playfair Display"/>
              <a:sym typeface="Playfair Display"/>
            </a:endParaRPr>
          </a:p>
          <a:p>
            <a:pPr marL="457200" lvl="0" indent="-342900" rtl="0">
              <a:lnSpc>
                <a:spcPct val="142857"/>
              </a:lnSpc>
              <a:spcBef>
                <a:spcPts val="0"/>
              </a:spcBef>
              <a:spcAft>
                <a:spcPts val="1400"/>
              </a:spcAft>
              <a:buClr>
                <a:srgbClr val="009DDC"/>
              </a:buClr>
              <a:buSzPts val="1800"/>
              <a:buFont typeface="Playfair Display"/>
              <a:buChar char="●"/>
            </a:pPr>
            <a:r>
              <a:rPr lang="cs" sz="1800" dirty="0">
                <a:latin typeface="Arial Narrow" panose="020B0606020202030204" pitchFamily="34" charset="0"/>
                <a:ea typeface="Playfair Display"/>
                <a:cs typeface="Playfair Display"/>
                <a:sym typeface="Playfair Display"/>
              </a:rPr>
              <a:t>zastupuje oblastní sdružení navenek a v jiných orgánech, stanoví-li tak právní předpis.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Co může dělat místní sdružení?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491EDB7-9147-4838-A913-A2354DFED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567548"/>
              </p:ext>
            </p:extLst>
          </p:nvPr>
        </p:nvGraphicFramePr>
        <p:xfrm>
          <a:off x="2285999" y="1171675"/>
          <a:ext cx="5029201" cy="33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Jak příjímat členy?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Osobní kontakt - je potřeba, aby se nováček stýkal s oblastními Piráty a minimálně jednou s </a:t>
            </a:r>
            <a:r>
              <a:rPr lang="cs" dirty="0" smtClean="0">
                <a:latin typeface="Arial Narrow" panose="020B0606020202030204" pitchFamily="34" charset="0"/>
              </a:rPr>
              <a:t>koordinátorem</a:t>
            </a:r>
            <a:endParaRPr lang="cs" dirty="0">
              <a:latin typeface="Arial Narrow" panose="020B0606020202030204" pitchFamily="34" charset="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Registrace a představení se na </a:t>
            </a:r>
            <a:r>
              <a:rPr lang="cs" dirty="0" smtClean="0">
                <a:latin typeface="Arial Narrow" panose="020B0606020202030204" pitchFamily="34" charset="0"/>
              </a:rPr>
              <a:t>pirátských platformách (fórum, lide.pirati.cz) </a:t>
            </a:r>
            <a:endParaRPr lang="cs" dirty="0">
              <a:latin typeface="Arial Narrow" panose="020B0606020202030204" pitchFamily="34" charset="0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Přihláška, předáte svému koordinátorovi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Předsednictvo MS či KS příjímá/zamítá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cs" dirty="0">
                <a:latin typeface="Arial Narrow" panose="020B0606020202030204" pitchFamily="34" charset="0"/>
              </a:rPr>
              <a:t>Členský poplatek (200 Kč)</a:t>
            </a:r>
          </a:p>
          <a:p>
            <a:pPr marL="139700" lvl="0" indent="0" rtl="0">
              <a:spcBef>
                <a:spcPts val="0"/>
              </a:spcBef>
              <a:buSzPts val="1400"/>
              <a:buNone/>
            </a:pPr>
            <a:endParaRPr lang="cs" dirty="0">
              <a:latin typeface="Arial Narrow" panose="020B0606020202030204" pitchFamily="34" charset="0"/>
            </a:endParaRPr>
          </a:p>
          <a:p>
            <a:pPr marL="139700" lvl="0" indent="0" rtl="0">
              <a:spcBef>
                <a:spcPts val="0"/>
              </a:spcBef>
              <a:buSzPts val="1400"/>
              <a:buNone/>
            </a:pPr>
            <a:r>
              <a:rPr lang="cs" dirty="0">
                <a:latin typeface="Arial Narrow" panose="020B0606020202030204" pitchFamily="34" charset="0"/>
              </a:rPr>
              <a:t>¨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cs" b="1" u="sng" dirty="0">
                <a:latin typeface="Arial Narrow" panose="020B0606020202030204" pitchFamily="34" charset="0"/>
              </a:rPr>
              <a:t>PŘI PŘÍJÍMÁNÍ </a:t>
            </a:r>
            <a:r>
              <a:rPr lang="cs-CZ" b="1" u="sng" dirty="0">
                <a:latin typeface="Arial Narrow" panose="020B0606020202030204" pitchFamily="34" charset="0"/>
              </a:rPr>
              <a:t>ČLENA ZA NĚJ NESETE ODPOVĚDNOST, NIC TEDY NEUSPĚCHEJTE A BUĎTE OBEZŘETNÍ, KOHO PŘÍJÍMÁTE.</a:t>
            </a:r>
            <a:endParaRPr lang="cs" b="1" u="sng" dirty="0">
              <a:latin typeface="Arial Narrow" panose="020B0606020202030204" pitchFamily="3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061000" y="105822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9F9CC27-F3FA-4868-B36E-F6383F7D6862}"/>
              </a:ext>
            </a:extLst>
          </p:cNvPr>
          <p:cNvGrpSpPr/>
          <p:nvPr/>
        </p:nvGrpSpPr>
        <p:grpSpPr>
          <a:xfrm>
            <a:off x="5649433" y="1074495"/>
            <a:ext cx="2934585" cy="3380930"/>
            <a:chOff x="0" y="0"/>
            <a:chExt cx="2400300" cy="2714844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D74CA288-E5C2-4F07-850F-55D75DDFD26D}"/>
                </a:ext>
              </a:extLst>
            </p:cNvPr>
            <p:cNvSpPr/>
            <p:nvPr/>
          </p:nvSpPr>
          <p:spPr>
            <a:xfrm>
              <a:off x="96731" y="100231"/>
              <a:ext cx="2211705" cy="768096"/>
            </a:xfrm>
            <a:prstGeom prst="ellips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Šipka: dolů 15">
              <a:extLst>
                <a:ext uri="{FF2B5EF4-FFF2-40B4-BE49-F238E27FC236}">
                  <a16:creationId xmlns:a16="http://schemas.microsoft.com/office/drawing/2014/main" id="{CB2EAD87-36AC-4A7D-B46D-2151C68155A0}"/>
                </a:ext>
              </a:extLst>
            </p:cNvPr>
            <p:cNvSpPr/>
            <p:nvPr/>
          </p:nvSpPr>
          <p:spPr>
            <a:xfrm>
              <a:off x="991700" y="1981038"/>
              <a:ext cx="428625" cy="274320"/>
            </a:xfrm>
            <a:prstGeom prst="downArrow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F161F5A8-A90E-4C95-97BA-C98826413D52}"/>
                </a:ext>
              </a:extLst>
            </p:cNvPr>
            <p:cNvSpPr/>
            <p:nvPr/>
          </p:nvSpPr>
          <p:spPr>
            <a:xfrm>
              <a:off x="177312" y="2200494"/>
              <a:ext cx="2057400" cy="514350"/>
            </a:xfrm>
            <a:custGeom>
              <a:avLst/>
              <a:gdLst>
                <a:gd name="connsiteX0" fmla="*/ 0 w 2057400"/>
                <a:gd name="connsiteY0" fmla="*/ 0 h 514350"/>
                <a:gd name="connsiteX1" fmla="*/ 2057400 w 2057400"/>
                <a:gd name="connsiteY1" fmla="*/ 0 h 514350"/>
                <a:gd name="connsiteX2" fmla="*/ 2057400 w 2057400"/>
                <a:gd name="connsiteY2" fmla="*/ 514350 h 514350"/>
                <a:gd name="connsiteX3" fmla="*/ 0 w 2057400"/>
                <a:gd name="connsiteY3" fmla="*/ 514350 h 514350"/>
                <a:gd name="connsiteX4" fmla="*/ 0 w 2057400"/>
                <a:gd name="connsiteY4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0" h="514350">
                  <a:moveTo>
                    <a:pt x="0" y="0"/>
                  </a:moveTo>
                  <a:lnTo>
                    <a:pt x="2057400" y="0"/>
                  </a:lnTo>
                  <a:lnTo>
                    <a:pt x="2057400" y="514350"/>
                  </a:lnTo>
                  <a:lnTo>
                    <a:pt x="0" y="5143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800" kern="1200"/>
                <a:t>Člen</a:t>
              </a:r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C98FB766-3AFC-477F-8747-6F459903922A}"/>
                </a:ext>
              </a:extLst>
            </p:cNvPr>
            <p:cNvSpPr/>
            <p:nvPr/>
          </p:nvSpPr>
          <p:spPr>
            <a:xfrm>
              <a:off x="877386" y="814892"/>
              <a:ext cx="771525" cy="771525"/>
            </a:xfrm>
            <a:custGeom>
              <a:avLst/>
              <a:gdLst>
                <a:gd name="connsiteX0" fmla="*/ 0 w 771525"/>
                <a:gd name="connsiteY0" fmla="*/ 385763 h 771525"/>
                <a:gd name="connsiteX1" fmla="*/ 385763 w 771525"/>
                <a:gd name="connsiteY1" fmla="*/ 0 h 771525"/>
                <a:gd name="connsiteX2" fmla="*/ 771526 w 771525"/>
                <a:gd name="connsiteY2" fmla="*/ 385763 h 771525"/>
                <a:gd name="connsiteX3" fmla="*/ 385763 w 771525"/>
                <a:gd name="connsiteY3" fmla="*/ 771526 h 771525"/>
                <a:gd name="connsiteX4" fmla="*/ 0 w 771525"/>
                <a:gd name="connsiteY4" fmla="*/ 385763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771525">
                  <a:moveTo>
                    <a:pt x="0" y="385763"/>
                  </a:moveTo>
                  <a:cubicBezTo>
                    <a:pt x="0" y="172712"/>
                    <a:pt x="172712" y="0"/>
                    <a:pt x="385763" y="0"/>
                  </a:cubicBezTo>
                  <a:cubicBezTo>
                    <a:pt x="598814" y="0"/>
                    <a:pt x="771526" y="172712"/>
                    <a:pt x="771526" y="385763"/>
                  </a:cubicBezTo>
                  <a:cubicBezTo>
                    <a:pt x="771526" y="598814"/>
                    <a:pt x="598814" y="771526"/>
                    <a:pt x="385763" y="771526"/>
                  </a:cubicBezTo>
                  <a:cubicBezTo>
                    <a:pt x="172712" y="771526"/>
                    <a:pt x="0" y="598814"/>
                    <a:pt x="0" y="385763"/>
                  </a:cubicBezTo>
                  <a:close/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17" tIns="124417" rIns="124417" bIns="124417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900" kern="1200">
                  <a:latin typeface="Bebas Neue" panose="020B0606020202050201" pitchFamily="34" charset="-18"/>
                </a:rPr>
                <a:t>Přihláška</a:t>
              </a:r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727F927E-8B44-4D95-B1CD-60DA4FCBFF98}"/>
                </a:ext>
              </a:extLst>
            </p:cNvPr>
            <p:cNvSpPr/>
            <p:nvPr/>
          </p:nvSpPr>
          <p:spPr>
            <a:xfrm>
              <a:off x="348762" y="348834"/>
              <a:ext cx="771525" cy="771525"/>
            </a:xfrm>
            <a:custGeom>
              <a:avLst/>
              <a:gdLst>
                <a:gd name="connsiteX0" fmla="*/ 0 w 771525"/>
                <a:gd name="connsiteY0" fmla="*/ 385763 h 771525"/>
                <a:gd name="connsiteX1" fmla="*/ 385763 w 771525"/>
                <a:gd name="connsiteY1" fmla="*/ 0 h 771525"/>
                <a:gd name="connsiteX2" fmla="*/ 771526 w 771525"/>
                <a:gd name="connsiteY2" fmla="*/ 385763 h 771525"/>
                <a:gd name="connsiteX3" fmla="*/ 385763 w 771525"/>
                <a:gd name="connsiteY3" fmla="*/ 771526 h 771525"/>
                <a:gd name="connsiteX4" fmla="*/ 0 w 771525"/>
                <a:gd name="connsiteY4" fmla="*/ 385763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771525">
                  <a:moveTo>
                    <a:pt x="0" y="385763"/>
                  </a:moveTo>
                  <a:cubicBezTo>
                    <a:pt x="0" y="172712"/>
                    <a:pt x="172712" y="0"/>
                    <a:pt x="385763" y="0"/>
                  </a:cubicBezTo>
                  <a:cubicBezTo>
                    <a:pt x="598814" y="0"/>
                    <a:pt x="771526" y="172712"/>
                    <a:pt x="771526" y="385763"/>
                  </a:cubicBezTo>
                  <a:cubicBezTo>
                    <a:pt x="771526" y="598814"/>
                    <a:pt x="598814" y="771526"/>
                    <a:pt x="385763" y="771526"/>
                  </a:cubicBezTo>
                  <a:cubicBezTo>
                    <a:pt x="172712" y="771526"/>
                    <a:pt x="0" y="598814"/>
                    <a:pt x="0" y="385763"/>
                  </a:cubicBezTo>
                  <a:close/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17" tIns="124417" rIns="124417" bIns="124417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b="0" i="0" u="none" kern="1200">
                  <a:solidFill>
                    <a:schemeClr val="bg1"/>
                  </a:solidFill>
                  <a:latin typeface="Bebas Neue" panose="020B0606020202050201" pitchFamily="34" charset="-18"/>
                </a:rPr>
                <a:t>Kontakt</a:t>
              </a:r>
              <a:endParaRPr lang="cs-CZ" sz="900" b="0" i="0" u="none" kern="1200">
                <a:solidFill>
                  <a:schemeClr val="bg1"/>
                </a:solidFill>
                <a:latin typeface="Bebas Neue" panose="020B0606020202050201" pitchFamily="34" charset="-18"/>
              </a:endParaRPr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F157CD45-E332-44B8-AE72-FB20F788A798}"/>
                </a:ext>
              </a:extLst>
            </p:cNvPr>
            <p:cNvSpPr/>
            <p:nvPr/>
          </p:nvSpPr>
          <p:spPr>
            <a:xfrm>
              <a:off x="1137433" y="162296"/>
              <a:ext cx="771525" cy="771525"/>
            </a:xfrm>
            <a:custGeom>
              <a:avLst/>
              <a:gdLst>
                <a:gd name="connsiteX0" fmla="*/ 0 w 771525"/>
                <a:gd name="connsiteY0" fmla="*/ 385763 h 771525"/>
                <a:gd name="connsiteX1" fmla="*/ 385763 w 771525"/>
                <a:gd name="connsiteY1" fmla="*/ 0 h 771525"/>
                <a:gd name="connsiteX2" fmla="*/ 771526 w 771525"/>
                <a:gd name="connsiteY2" fmla="*/ 385763 h 771525"/>
                <a:gd name="connsiteX3" fmla="*/ 385763 w 771525"/>
                <a:gd name="connsiteY3" fmla="*/ 771526 h 771525"/>
                <a:gd name="connsiteX4" fmla="*/ 0 w 771525"/>
                <a:gd name="connsiteY4" fmla="*/ 385763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525" h="771525">
                  <a:moveTo>
                    <a:pt x="0" y="385763"/>
                  </a:moveTo>
                  <a:cubicBezTo>
                    <a:pt x="0" y="172712"/>
                    <a:pt x="172712" y="0"/>
                    <a:pt x="385763" y="0"/>
                  </a:cubicBezTo>
                  <a:cubicBezTo>
                    <a:pt x="598814" y="0"/>
                    <a:pt x="771526" y="172712"/>
                    <a:pt x="771526" y="385763"/>
                  </a:cubicBezTo>
                  <a:cubicBezTo>
                    <a:pt x="771526" y="598814"/>
                    <a:pt x="598814" y="771526"/>
                    <a:pt x="385763" y="771526"/>
                  </a:cubicBezTo>
                  <a:cubicBezTo>
                    <a:pt x="172712" y="771526"/>
                    <a:pt x="0" y="598814"/>
                    <a:pt x="0" y="385763"/>
                  </a:cubicBezTo>
                  <a:close/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17" tIns="124417" rIns="124417" bIns="124417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900" kern="1200">
                  <a:solidFill>
                    <a:schemeClr val="bg1"/>
                  </a:solidFill>
                  <a:latin typeface="Bebas Neue" panose="020B0606020202050201" pitchFamily="34" charset="-18"/>
                </a:rPr>
                <a:t>Registrace</a:t>
              </a:r>
            </a:p>
          </p:txBody>
        </p:sp>
        <p:sp>
          <p:nvSpPr>
            <p:cNvPr id="21" name="Obrazec 20">
              <a:extLst>
                <a:ext uri="{FF2B5EF4-FFF2-40B4-BE49-F238E27FC236}">
                  <a16:creationId xmlns:a16="http://schemas.microsoft.com/office/drawing/2014/main" id="{66F2DF94-C4DE-4216-9948-7098D076C994}"/>
                </a:ext>
              </a:extLst>
            </p:cNvPr>
            <p:cNvSpPr/>
            <p:nvPr/>
          </p:nvSpPr>
          <p:spPr>
            <a:xfrm>
              <a:off x="0" y="0"/>
              <a:ext cx="2400300" cy="1920240"/>
            </a:xfrm>
            <a:prstGeom prst="funnel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Bebas Neue" panose="020B0606020202050201" pitchFamily="34" charset="-18"/>
              </a:rPr>
              <a:t>Jak pořádat akce?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cs" dirty="0">
                <a:latin typeface="Arial Narrow" panose="020B0606020202030204" pitchFamily="34" charset="0"/>
              </a:rPr>
              <a:t>Finance - Musí se </a:t>
            </a:r>
            <a:r>
              <a:rPr lang="cs" b="1" dirty="0">
                <a:latin typeface="Arial Narrow" panose="020B0606020202030204" pitchFamily="34" charset="0"/>
              </a:rPr>
              <a:t>VČAS</a:t>
            </a:r>
            <a:r>
              <a:rPr lang="cs" dirty="0">
                <a:latin typeface="Arial Narrow" panose="020B0606020202030204" pitchFamily="34" charset="0"/>
              </a:rPr>
              <a:t> udělat záměr na krajském fóru, kde se vysvětlí o co jde, kolik to bude stát apod., následně se </a:t>
            </a:r>
            <a:r>
              <a:rPr lang="cs" dirty="0" smtClean="0">
                <a:latin typeface="Arial Narrow" panose="020B0606020202030204" pitchFamily="34" charset="0"/>
              </a:rPr>
              <a:t>odsouhlasí/zamítne.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" dirty="0" smtClean="0">
                <a:latin typeface="Arial Narrow" panose="020B0606020202030204" pitchFamily="34" charset="0"/>
              </a:rPr>
              <a:t>Veškeré </a:t>
            </a:r>
            <a:r>
              <a:rPr lang="cs" dirty="0">
                <a:latin typeface="Arial Narrow" panose="020B0606020202030204" pitchFamily="34" charset="0"/>
              </a:rPr>
              <a:t>výdaje schvaluje KRAJSKÉ </a:t>
            </a:r>
            <a:r>
              <a:rPr lang="cs" dirty="0" smtClean="0">
                <a:latin typeface="Arial Narrow" panose="020B0606020202030204" pitchFamily="34" charset="0"/>
              </a:rPr>
              <a:t>předsednictvo a řídí se </a:t>
            </a:r>
            <a:r>
              <a:rPr lang="cs" dirty="0" smtClean="0">
                <a:latin typeface="Arial Narrow" panose="020B0606020202030204" pitchFamily="34" charset="0"/>
                <a:hlinkClick r:id="rId3"/>
              </a:rPr>
              <a:t>PraH</a:t>
            </a:r>
            <a:endParaRPr lang="cs" dirty="0" smtClean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" dirty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" dirty="0" smtClean="0"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cs" dirty="0" smtClean="0">
                <a:latin typeface="Arial Narrow" panose="020B0606020202030204" pitchFamily="34" charset="0"/>
              </a:rPr>
              <a:t>Všechny </a:t>
            </a:r>
            <a:r>
              <a:rPr lang="cs" dirty="0">
                <a:latin typeface="Arial Narrow" panose="020B0606020202030204" pitchFamily="34" charset="0"/>
              </a:rPr>
              <a:t>výdaje musí být podložené (faktura, smlouva o dílo (hudební produkce) apod.) </a:t>
            </a:r>
            <a:r>
              <a:rPr lang="cs" dirty="0" smtClean="0">
                <a:latin typeface="Arial Narrow" panose="020B0606020202030204" pitchFamily="34" charset="0"/>
              </a:rPr>
              <a:t>– pokud tápeš,  </a:t>
            </a:r>
            <a:r>
              <a:rPr lang="cs" u="sng" dirty="0" smtClean="0">
                <a:latin typeface="Arial Narrow" panose="020B0606020202030204" pitchFamily="34" charset="0"/>
                <a:hlinkClick r:id="rId4"/>
              </a:rPr>
              <a:t>kontaktuj svého  koordinátora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F554490-67C9-422F-8023-9EE89CDC1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439485"/>
              </p:ext>
            </p:extLst>
          </p:nvPr>
        </p:nvGraphicFramePr>
        <p:xfrm>
          <a:off x="4221124" y="1171675"/>
          <a:ext cx="5270206" cy="33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10192</TotalTime>
  <Words>545</Words>
  <Application>Microsoft Office PowerPoint</Application>
  <PresentationFormat>Předvádění na obrazovce (16:9)</PresentationFormat>
  <Paragraphs>98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Calibri Light</vt:lpstr>
      <vt:lpstr>Bebas Neue</vt:lpstr>
      <vt:lpstr>Calibri</vt:lpstr>
      <vt:lpstr>Playfair Display</vt:lpstr>
      <vt:lpstr>Bebas</vt:lpstr>
      <vt:lpstr>Arial Narrow</vt:lpstr>
      <vt:lpstr>Arial</vt:lpstr>
      <vt:lpstr>Old Standard TT</vt:lpstr>
      <vt:lpstr>Office Theme</vt:lpstr>
      <vt:lpstr>Manuál pro místní sdružení</vt:lpstr>
      <vt:lpstr>Jak vlastně fungujeme?</vt:lpstr>
      <vt:lpstr>Skládá se: </vt:lpstr>
      <vt:lpstr>Oblastní předsednictvo</vt:lpstr>
      <vt:lpstr>Oblastní fórum</vt:lpstr>
      <vt:lpstr>Předseda</vt:lpstr>
      <vt:lpstr>Co může dělat místní sdružení?</vt:lpstr>
      <vt:lpstr>Jak příjímat členy?</vt:lpstr>
      <vt:lpstr>Jak pořádat akce?</vt:lpstr>
      <vt:lpstr>Jak pořádat akce?</vt:lpstr>
      <vt:lpstr>Co by mělo dělat místní sdružení?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Manuál pro místní sdružení</dc:title>
  <cp:lastModifiedBy>Líba Věříšová</cp:lastModifiedBy>
  <cp:revision>19</cp:revision>
  <dcterms:modified xsi:type="dcterms:W3CDTF">2020-06-26T07:08:34Z</dcterms:modified>
</cp:coreProperties>
</file>