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Odpadkové koše </a:t>
            </a:r>
            <a:br>
              <a:rPr lang="cs-CZ" dirty="0" smtClean="0"/>
            </a:br>
            <a:r>
              <a:rPr lang="cs-CZ" dirty="0" smtClean="0"/>
              <a:t>červen 2019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Aplikace </a:t>
            </a:r>
            <a:r>
              <a:rPr lang="cs-CZ" dirty="0" err="1" smtClean="0"/>
              <a:t>DejTip</a:t>
            </a:r>
            <a:r>
              <a:rPr lang="cs-CZ" dirty="0" smtClean="0"/>
              <a:t>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Lukáš\Desktop\Dejtip - odpadkové koše\2019_06_28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692639" cy="6256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C:\Users\Lukáš\Desktop\Dejtip - odpadkové koše\2019_06_28_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786346" cy="6381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C:\Users\Lukáš\Desktop\Dejtip - odpadkové koše\2019_06_28_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4786346" cy="6381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C:\Users\Lukáš\Desktop\Dejtip - odpadkové koše\2019_06_3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6445" y="285729"/>
            <a:ext cx="471490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C:\Users\Lukáš\Desktop\Dejtip - odpadkové koše\2019_06_30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737512" cy="6316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338" name="Picture 2" descr="C:\Users\Lukáš\Desktop\Dejtip - odpadkové koše\2019_06_30_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610133" cy="6146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C:\Users\Lukáš\Desktop\Dejtip - odpadkové koše\2019_06_30_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 Kategorie Odpadky, černá skládka</a:t>
            </a:r>
          </a:p>
          <a:p>
            <a:r>
              <a:rPr lang="cs-CZ" dirty="0" smtClean="0"/>
              <a:t>  Popis Věčně i bohužel už 3 dny přetékající odpadkový koš u dětského hřiště. Svoz by měl probíhat ob den, vzhledem k tomu, že tu není jiný odpadkový koš v celé ulici. A okolí hřiště se stává místem setkávání dětí, mládeže a bohužel i </a:t>
            </a:r>
            <a:r>
              <a:rPr lang="cs-CZ" dirty="0" err="1" smtClean="0"/>
              <a:t>nepřizpůsoblivého</a:t>
            </a:r>
            <a:r>
              <a:rPr lang="cs-CZ" dirty="0" smtClean="0"/>
              <a:t> obyvatelstva.</a:t>
            </a:r>
          </a:p>
          <a:p>
            <a:r>
              <a:rPr lang="cs-CZ" dirty="0" smtClean="0"/>
              <a:t>  URL fotografie </a:t>
            </a:r>
          </a:p>
          <a:p>
            <a:r>
              <a:rPr lang="cs-CZ" dirty="0" smtClean="0"/>
              <a:t>  Adresa České Budějovice, </a:t>
            </a:r>
            <a:r>
              <a:rPr lang="cs-CZ" dirty="0" err="1" smtClean="0"/>
              <a:t>Puklicova</a:t>
            </a:r>
            <a:r>
              <a:rPr lang="cs-CZ" dirty="0" smtClean="0"/>
              <a:t> 101124, České Budějovice, 37004, České Budějovice 3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Longitude</a:t>
            </a:r>
            <a:r>
              <a:rPr lang="cs-CZ" dirty="0" smtClean="0"/>
              <a:t> 14,470442533493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Latitude</a:t>
            </a:r>
            <a:r>
              <a:rPr lang="cs-CZ" dirty="0" smtClean="0"/>
              <a:t> 48,984807861345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Presnost</a:t>
            </a:r>
            <a:r>
              <a:rPr lang="cs-CZ" dirty="0" smtClean="0"/>
              <a:t> 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 Kategorie: </a:t>
            </a:r>
            <a:r>
              <a:rPr lang="cs-CZ" dirty="0" err="1" smtClean="0"/>
              <a:t>Autovrak</a:t>
            </a:r>
            <a:endParaRPr lang="cs-CZ" dirty="0" smtClean="0"/>
          </a:p>
          <a:p>
            <a:r>
              <a:rPr lang="cs-CZ" dirty="0" smtClean="0"/>
              <a:t>  Popis: přeplněné odpadní koše v celé délce na pravém břehu </a:t>
            </a:r>
            <a:r>
              <a:rPr lang="cs-CZ" dirty="0" err="1" smtClean="0"/>
              <a:t>Malše</a:t>
            </a:r>
            <a:r>
              <a:rPr lang="cs-CZ" dirty="0" smtClean="0"/>
              <a:t> od </a:t>
            </a:r>
            <a:r>
              <a:rPr lang="cs-CZ" dirty="0" err="1" smtClean="0"/>
              <a:t>železničného</a:t>
            </a:r>
            <a:r>
              <a:rPr lang="cs-CZ" dirty="0" smtClean="0"/>
              <a:t> mostu až k parku v Dukelské ulici.</a:t>
            </a:r>
          </a:p>
          <a:p>
            <a:r>
              <a:rPr lang="cs-CZ" dirty="0" smtClean="0"/>
              <a:t>  URL fotografie: </a:t>
            </a:r>
          </a:p>
          <a:p>
            <a:r>
              <a:rPr lang="cs-CZ" dirty="0" smtClean="0"/>
              <a:t>  Adresa: České Budějovice, Na Nábřeží 725/29, České Budějovice, 37001, České Budějovice 6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Longitude</a:t>
            </a:r>
            <a:r>
              <a:rPr lang="cs-CZ" dirty="0" smtClean="0"/>
              <a:t>: 14,47774887085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Latitude</a:t>
            </a:r>
            <a:r>
              <a:rPr lang="cs-CZ" dirty="0" smtClean="0"/>
              <a:t>: 48,962525485185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Presnost</a:t>
            </a:r>
            <a:r>
              <a:rPr lang="cs-CZ" dirty="0" smtClean="0"/>
              <a:t>: 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cs-CZ" dirty="0" smtClean="0"/>
              <a:t>Kategorie: Odpadky, černá skládka</a:t>
            </a:r>
          </a:p>
          <a:p>
            <a:r>
              <a:rPr lang="cs-CZ" dirty="0" smtClean="0"/>
              <a:t>  Popis: zapáchající odpadky položené mimo určené místo jsou plné odporných much,normálnímu člověku je z toho </a:t>
            </a:r>
            <a:r>
              <a:rPr lang="cs-CZ" dirty="0" err="1" smtClean="0"/>
              <a:t>nablití</a:t>
            </a:r>
            <a:endParaRPr lang="cs-CZ" dirty="0" smtClean="0"/>
          </a:p>
          <a:p>
            <a:r>
              <a:rPr lang="cs-CZ" dirty="0" smtClean="0"/>
              <a:t>  URL fotografie: </a:t>
            </a:r>
          </a:p>
          <a:p>
            <a:r>
              <a:rPr lang="cs-CZ" dirty="0" smtClean="0"/>
              <a:t>  Adresa: České Budějovice, V. Volfa 1302/17, České Budějovice, 37005, České Budějovice 2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Lukáš\Desktop\Dejtip - odpadkové koše\2019_06_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524803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Přeji hezké léto všem</a:t>
            </a:r>
            <a:br>
              <a:rPr lang="cs-CZ" dirty="0" smtClean="0"/>
            </a:br>
            <a:r>
              <a:rPr lang="cs-CZ" dirty="0" smtClean="0"/>
              <a:t>a dobrou chuť, </a:t>
            </a:r>
            <a:br>
              <a:rPr lang="cs-CZ" dirty="0" smtClean="0"/>
            </a:br>
            <a:r>
              <a:rPr lang="cs-CZ" dirty="0" smtClean="0"/>
              <a:t>pokud právě obědváte!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Lukáš\Desktop\Dejtip - odpadkové koše\2019_06_25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4636275" cy="618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Lukáš\Desktop\Dejtip - odpadkové koše\2019_06_25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523979" y="1107243"/>
            <a:ext cx="609604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Lukáš\Desktop\Dejtip - odpadkové koše\2019_06_25_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0246" y="319085"/>
            <a:ext cx="4582733" cy="6110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Lukáš\Desktop\Dejtip - odpadkové koše\2019_06_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45118" y="1740974"/>
            <a:ext cx="5992850" cy="3368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Lukáš\Desktop\Dejtip - odpadkové koše\2019_06_27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14356"/>
            <a:ext cx="5848350" cy="5534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Users\Lukáš\Desktop\Dejtip - odpadkové koše\2019_06_27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66133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Lukáš\Desktop\Dejtip - odpadkové koše\2019_06_28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953297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203</Words>
  <PresentationFormat>Předvádění na obrazovce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Odpadkové koše  červen 2019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Přeji hezké léto všem a dobrou chuť,  pokud právě obědváte!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Odpadkové koše  červen 2019</dc:title>
  <dc:creator>Lukáš</dc:creator>
  <cp:lastModifiedBy>Uživatel systému Windows</cp:lastModifiedBy>
  <cp:revision>3</cp:revision>
  <dcterms:created xsi:type="dcterms:W3CDTF">2019-07-01T19:09:18Z</dcterms:created>
  <dcterms:modified xsi:type="dcterms:W3CDTF">2019-07-01T19:27:58Z</dcterms:modified>
</cp:coreProperties>
</file>