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–Josef Novák</a:t>
            </a:r>
          </a:p>
        </p:txBody>
      </p:sp>
      <p:sp>
        <p:nvSpPr>
          <p:cNvPr id="94" name="„Sem napište citát.“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„Sem napište citát.“ </a:t>
            </a:r>
          </a:p>
        </p:txBody>
      </p:sp>
      <p:sp>
        <p:nvSpPr>
          <p:cNvPr id="9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 názvu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22" name="Text úrovně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 názvu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40" name="Text úrovně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Text úrovně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Obrázek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Obrázek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IFI4EU"/>
          <p:cNvSpPr txBox="1"/>
          <p:nvPr>
            <p:ph type="ctrTitle"/>
          </p:nvPr>
        </p:nvSpPr>
        <p:spPr>
          <a:xfrm>
            <a:off x="1571552" y="1638300"/>
            <a:ext cx="10464801" cy="3302000"/>
          </a:xfrm>
          <a:prstGeom prst="rect">
            <a:avLst/>
          </a:prstGeom>
        </p:spPr>
        <p:txBody>
          <a:bodyPr/>
          <a:lstStyle/>
          <a:p>
            <a:pPr/>
            <a:r>
              <a:t>WIFI4EU</a:t>
            </a:r>
          </a:p>
        </p:txBody>
      </p:sp>
      <p:sp>
        <p:nvSpPr>
          <p:cNvPr id="120" name="Projekt Evropské komis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Projekt Evropské komise</a:t>
            </a:r>
          </a:p>
        </p:txBody>
      </p:sp>
      <p:sp>
        <p:nvSpPr>
          <p:cNvPr id="121" name="Zastupiteský klub Pirátů MO Plzeň 3"/>
          <p:cNvSpPr txBox="1"/>
          <p:nvPr/>
        </p:nvSpPr>
        <p:spPr>
          <a:xfrm>
            <a:off x="406559" y="8294473"/>
            <a:ext cx="5515854" cy="1080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/>
            <a:r>
              <a:t>Zastupiteský klub Pirátů MO Plzeň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nímek obrazovky 2018-11-12 v 14.01.19.png" descr="Snímek obrazovky 2018-11-12 v 14.01.1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22751"/>
            <a:ext cx="13004800" cy="63080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IFI4E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WIFI4EU</a:t>
            </a:r>
          </a:p>
        </p:txBody>
      </p:sp>
      <p:sp>
        <p:nvSpPr>
          <p:cNvPr id="126" name="Cílem projektu Evropské komise WiFi4EU je rozšířit bezplatnou WiFi konektivitu pro obyvatele i návštěvníky EU ve veřejných prostorách, jako jsou parky, veřejné budovy, knihovny, zdravotní střediska nebo muzea, v celé Evropě.…"/>
          <p:cNvSpPr txBox="1"/>
          <p:nvPr>
            <p:ph type="body" idx="1"/>
          </p:nvPr>
        </p:nvSpPr>
        <p:spPr>
          <a:xfrm>
            <a:off x="952500" y="2597150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 lvl="4" marL="0" indent="0" defTabSz="356362">
              <a:spcBef>
                <a:spcPts val="2500"/>
              </a:spcBef>
              <a:buSzTx/>
              <a:buNone/>
              <a:defRPr sz="1952"/>
            </a:pPr>
            <a:r>
              <a:t>Cílem projektu Evropské komise WiFi4EU je rozšířit bezplatnou WiFi konektivitu pro obyvatele i návštěvníky EU ve veřejných prostorách, jako jsou parky, veřejné budovy, knihovny, zdravotní střediska nebo muzea, v celé Evropě.</a:t>
            </a:r>
          </a:p>
          <a:p>
            <a:pPr marL="0" indent="0" defTabSz="356362">
              <a:spcBef>
                <a:spcPts val="2500"/>
              </a:spcBef>
              <a:buSzTx/>
              <a:buNone/>
              <a:defRPr sz="1952"/>
            </a:pPr>
            <a:r>
              <a:t>Projekt WiFi4EU je určen veřejnému sektoru – orgánům místní samosprávy, knihovnám, zdravotním střediskům atd. Z projektu bude financováno vybavení i jeho instalace (přístupová místa). Subjekty budou platit za samotné připojení a údržbu technického vybavení po dobu alespoň 3 let.</a:t>
            </a:r>
          </a:p>
          <a:p>
            <a:pPr marL="0" indent="0" defTabSz="356362">
              <a:spcBef>
                <a:spcPts val="2500"/>
              </a:spcBef>
              <a:buSzTx/>
              <a:buNone/>
              <a:defRPr sz="1952"/>
            </a:pPr>
            <a:r>
              <a:t>Pro místní orgány to bude výzva, aby rozvíjely a podporovaly vlastní digitální služby v oblastech, jako je elektronická veřejná správa, elektronické zdravotnictví a elektronický cestovní ruch, a to prostřednictvím speciálních aplikací.</a:t>
            </a:r>
          </a:p>
          <a:p>
            <a:pPr marL="0" indent="0" defTabSz="356362">
              <a:spcBef>
                <a:spcPts val="2500"/>
              </a:spcBef>
              <a:buSzTx/>
              <a:buNone/>
              <a:defRPr sz="1952"/>
            </a:pPr>
            <a:r>
              <a:t>Projekt WiFi4EU je určen veřejnému sektoru – orgánům místní samosprávy, knihovnám, zdravotním střediskům atd. Z projektu bude financováno vybavení i jeho instalace (přístupová místa). Subjekty budou platit za samotné připojení a údržbu technického vybavení po dobu alespoň 3 let.</a:t>
            </a:r>
          </a:p>
          <a:p>
            <a:pPr marL="0" indent="0" defTabSz="356362">
              <a:spcBef>
                <a:spcPts val="2500"/>
              </a:spcBef>
              <a:buSzTx/>
              <a:buNone/>
              <a:defRPr sz="1952"/>
            </a:pPr>
            <a:r>
              <a:t>Pro místní orgány to bude výzva, aby rozvíjely a podporovaly vlastní digitální služby v oblastech, jako je elektronická veřejná správa, elektronické zdravotnictví a elektronický cestovní ruch, a to prostřednictvím speciálních aplikací.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Základní informa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Základní informace</a:t>
            </a:r>
          </a:p>
        </p:txBody>
      </p:sp>
      <p:sp>
        <p:nvSpPr>
          <p:cNvPr id="129" name="15.000 EUR na voucher, nikoliv dota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5609" indent="-435609" defTabSz="572516">
              <a:spcBef>
                <a:spcPts val="4100"/>
              </a:spcBef>
              <a:defRPr sz="3136"/>
            </a:pPr>
            <a:r>
              <a:t>15.000 EUR na voucher, nikoliv dotace</a:t>
            </a:r>
          </a:p>
          <a:p>
            <a:pPr marL="435609" indent="-435609" defTabSz="572516">
              <a:spcBef>
                <a:spcPts val="4100"/>
              </a:spcBef>
              <a:defRPr sz="3136"/>
            </a:pPr>
            <a:r>
              <a:t>Počítá s rozpočtem na 120 mil. EUR</a:t>
            </a:r>
          </a:p>
          <a:p>
            <a:pPr marL="435609" indent="-435609" defTabSz="572516">
              <a:spcBef>
                <a:spcPts val="4100"/>
              </a:spcBef>
              <a:defRPr sz="3136"/>
            </a:pPr>
            <a:r>
              <a:t>Čerpání v roce 2018 a 2020</a:t>
            </a:r>
          </a:p>
          <a:p>
            <a:pPr marL="435609" indent="-435609" defTabSz="572516">
              <a:spcBef>
                <a:spcPts val="4100"/>
              </a:spcBef>
              <a:defRPr sz="3136"/>
            </a:pPr>
            <a:r>
              <a:t>Max 8% celkového rozpočtu na členskou zemi a zemi EHP</a:t>
            </a:r>
          </a:p>
          <a:p>
            <a:pPr marL="435609" indent="-435609" defTabSz="572516">
              <a:spcBef>
                <a:spcPts val="4100"/>
              </a:spcBef>
              <a:defRPr sz="3136"/>
            </a:pPr>
            <a:r>
              <a:t>Rozdělení voucherů: ,,Kdo dřív přijde, ten dřív bere”</a:t>
            </a:r>
          </a:p>
          <a:p>
            <a:pPr marL="435609" indent="-435609" defTabSz="572516">
              <a:spcBef>
                <a:spcPts val="4100"/>
              </a:spcBef>
              <a:defRPr sz="3136"/>
            </a:pPr>
            <a:r>
              <a:t>K 8.11. zažádalo o voucher 589 obcí v ČR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ado? Jdem do toho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02412">
              <a:defRPr sz="6880"/>
            </a:pPr>
            <a:r>
              <a:t>Rado? Jdem do toho?</a:t>
            </a:r>
          </a:p>
          <a:p>
            <a:pPr defTabSz="502412">
              <a:defRPr sz="6880"/>
            </a:pPr>
          </a:p>
        </p:txBody>
      </p:sp>
      <p:sp>
        <p:nvSpPr>
          <p:cNvPr id="132" name="Zastupiteský klub Pirátů MO Plzeň 3"/>
          <p:cNvSpPr txBox="1"/>
          <p:nvPr/>
        </p:nvSpPr>
        <p:spPr>
          <a:xfrm>
            <a:off x="406559" y="8369860"/>
            <a:ext cx="5515854" cy="1080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/>
            <a:r>
              <a:t>Zastupiteský klub Pirátů MO Plzeň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